
<file path=[Content_Types].xml><?xml version="1.0" encoding="utf-8"?>
<Types xmlns="http://schemas.openxmlformats.org/package/2006/content-types">
  <Default Extension="1" ContentType="image/jpeg"/>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8"/>
  </p:notesMasterIdLst>
  <p:sldIdLst>
    <p:sldId id="256" r:id="rId2"/>
    <p:sldId id="257" r:id="rId3"/>
    <p:sldId id="266" r:id="rId4"/>
    <p:sldId id="285" r:id="rId5"/>
    <p:sldId id="264" r:id="rId6"/>
    <p:sldId id="259" r:id="rId7"/>
    <p:sldId id="260" r:id="rId8"/>
    <p:sldId id="276" r:id="rId9"/>
    <p:sldId id="275" r:id="rId10"/>
    <p:sldId id="277" r:id="rId11"/>
    <p:sldId id="262" r:id="rId12"/>
    <p:sldId id="280" r:id="rId13"/>
    <p:sldId id="281" r:id="rId14"/>
    <p:sldId id="282" r:id="rId15"/>
    <p:sldId id="283" r:id="rId16"/>
    <p:sldId id="284" r:id="rId17"/>
    <p:sldId id="265" r:id="rId18"/>
    <p:sldId id="267" r:id="rId19"/>
    <p:sldId id="278" r:id="rId20"/>
    <p:sldId id="288" r:id="rId21"/>
    <p:sldId id="289" r:id="rId22"/>
    <p:sldId id="286" r:id="rId23"/>
    <p:sldId id="290" r:id="rId24"/>
    <p:sldId id="287" r:id="rId25"/>
    <p:sldId id="269" r:id="rId26"/>
    <p:sldId id="279" r:id="rId27"/>
  </p:sldIdLst>
  <p:sldSz cx="18288000" cy="10287000"/>
  <p:notesSz cx="6858000" cy="9144000"/>
  <p:embeddedFontLst>
    <p:embeddedFont>
      <p:font typeface="Engravers MT" panose="02090707080505020304" pitchFamily="18" charset="0"/>
      <p:regular r:id="rId29"/>
    </p:embeddedFont>
    <p:embeddedFont>
      <p:font typeface="Inter" panose="020B0604020202020204" charset="0"/>
      <p:regular r:id="rId30"/>
      <p:bold r:id="rId31"/>
    </p:embeddedFont>
    <p:embeddedFont>
      <p:font typeface="Rockwell" panose="02060603020205020403" pitchFamily="18"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6086D-534B-47E1-A44D-FD3AB407B97D}" v="3" dt="2025-04-11T06:11:13.996"/>
  </p1510:revLst>
</p1510:revInfo>
</file>

<file path=ppt/tableStyles.xml><?xml version="1.0" encoding="utf-8"?>
<a:tblStyleLst xmlns:a="http://schemas.openxmlformats.org/drawingml/2006/main" def="{5C22544A-7EE6-4342-B048-85BDC9FD1C3A}">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64" autoAdjust="0"/>
  </p:normalViewPr>
  <p:slideViewPr>
    <p:cSldViewPr snapToGrid="0">
      <p:cViewPr varScale="1">
        <p:scale>
          <a:sx n="57" d="100"/>
          <a:sy n="57" d="100"/>
        </p:scale>
        <p:origin x="3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esh Aluri" userId="d42b9fa3d42f0c98" providerId="LiveId" clId="{36B6086D-534B-47E1-A44D-FD3AB407B97D}"/>
    <pc:docChg chg="undo custSel addSld delSld modSld sldOrd">
      <pc:chgData name="Mukesh Aluri" userId="d42b9fa3d42f0c98" providerId="LiveId" clId="{36B6086D-534B-47E1-A44D-FD3AB407B97D}" dt="2025-04-11T06:19:16.498" v="57" actId="12"/>
      <pc:docMkLst>
        <pc:docMk/>
      </pc:docMkLst>
      <pc:sldChg chg="ord">
        <pc:chgData name="Mukesh Aluri" userId="d42b9fa3d42f0c98" providerId="LiveId" clId="{36B6086D-534B-47E1-A44D-FD3AB407B97D}" dt="2025-04-11T06:10:30.249" v="4"/>
        <pc:sldMkLst>
          <pc:docMk/>
          <pc:sldMk cId="0" sldId="269"/>
        </pc:sldMkLst>
      </pc:sldChg>
      <pc:sldChg chg="add del">
        <pc:chgData name="Mukesh Aluri" userId="d42b9fa3d42f0c98" providerId="LiveId" clId="{36B6086D-534B-47E1-A44D-FD3AB407B97D}" dt="2025-04-11T06:10:23.454" v="2" actId="47"/>
        <pc:sldMkLst>
          <pc:docMk/>
          <pc:sldMk cId="1110504471" sldId="285"/>
        </pc:sldMkLst>
      </pc:sldChg>
      <pc:sldChg chg="addSp delSp modSp add mod ord setBg addAnim delAnim modAnim">
        <pc:chgData name="Mukesh Aluri" userId="d42b9fa3d42f0c98" providerId="LiveId" clId="{36B6086D-534B-47E1-A44D-FD3AB407B97D}" dt="2025-04-11T06:19:16.498" v="57" actId="12"/>
        <pc:sldMkLst>
          <pc:docMk/>
          <pc:sldMk cId="2600988984" sldId="285"/>
        </pc:sldMkLst>
        <pc:spChg chg="add del mod">
          <ac:chgData name="Mukesh Aluri" userId="d42b9fa3d42f0c98" providerId="LiveId" clId="{36B6086D-534B-47E1-A44D-FD3AB407B97D}" dt="2025-04-11T06:18:00.753" v="54" actId="1076"/>
          <ac:spMkLst>
            <pc:docMk/>
            <pc:sldMk cId="2600988984" sldId="285"/>
            <ac:spMk id="2" creationId="{C1BE9F40-4200-FE6E-A041-7392A1183135}"/>
          </ac:spMkLst>
        </pc:spChg>
        <pc:spChg chg="add del mod">
          <ac:chgData name="Mukesh Aluri" userId="d42b9fa3d42f0c98" providerId="LiveId" clId="{36B6086D-534B-47E1-A44D-FD3AB407B97D}" dt="2025-04-11T06:11:20.533" v="18" actId="47"/>
          <ac:spMkLst>
            <pc:docMk/>
            <pc:sldMk cId="2600988984" sldId="285"/>
            <ac:spMk id="3" creationId="{5CFDD12C-27A2-3E7A-5E41-350E7FBB98A6}"/>
          </ac:spMkLst>
        </pc:spChg>
        <pc:spChg chg="add mod">
          <ac:chgData name="Mukesh Aluri" userId="d42b9fa3d42f0c98" providerId="LiveId" clId="{36B6086D-534B-47E1-A44D-FD3AB407B97D}" dt="2025-04-11T06:19:16.498" v="57" actId="12"/>
          <ac:spMkLst>
            <pc:docMk/>
            <pc:sldMk cId="2600988984" sldId="285"/>
            <ac:spMk id="5" creationId="{3AF6BDC0-ABB1-8852-201D-4839BBCA37C5}"/>
          </ac:spMkLst>
        </pc:spChg>
        <pc:spChg chg="add del mod">
          <ac:chgData name="Mukesh Aluri" userId="d42b9fa3d42f0c98" providerId="LiveId" clId="{36B6086D-534B-47E1-A44D-FD3AB407B97D}" dt="2025-04-11T06:17:14.580" v="53" actId="1076"/>
          <ac:spMkLst>
            <pc:docMk/>
            <pc:sldMk cId="2600988984" sldId="285"/>
            <ac:spMk id="418" creationId="{71448B0A-F03A-1C8B-5061-DEDB4C36E943}"/>
          </ac:spMkLst>
        </pc:spChg>
      </pc:sldChg>
      <pc:sldChg chg="new del">
        <pc:chgData name="Mukesh Aluri" userId="d42b9fa3d42f0c98" providerId="LiveId" clId="{36B6086D-534B-47E1-A44D-FD3AB407B97D}" dt="2025-04-11T06:10:59.929" v="6" actId="47"/>
        <pc:sldMkLst>
          <pc:docMk/>
          <pc:sldMk cId="158071804" sldId="288"/>
        </pc:sldMkLst>
      </pc:sldChg>
      <pc:sldMasterChg chg="delSldLayout">
        <pc:chgData name="Mukesh Aluri" userId="d42b9fa3d42f0c98" providerId="LiveId" clId="{36B6086D-534B-47E1-A44D-FD3AB407B97D}" dt="2025-04-11T06:10:59.929" v="6" actId="47"/>
        <pc:sldMasterMkLst>
          <pc:docMk/>
          <pc:sldMasterMk cId="0" sldId="2147483655"/>
        </pc:sldMasterMkLst>
        <pc:sldLayoutChg chg="del">
          <pc:chgData name="Mukesh Aluri" userId="d42b9fa3d42f0c98" providerId="LiveId" clId="{36B6086D-534B-47E1-A44D-FD3AB407B97D}" dt="2025-04-11T06:10:59.929" v="6" actId="47"/>
          <pc:sldLayoutMkLst>
            <pc:docMk/>
            <pc:sldMasterMk cId="0" sldId="2147483655"/>
            <pc:sldLayoutMk cId="0" sldId="214748364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image" Target="../media/image28.jpg"/><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1"/></Relationships>
</file>

<file path=ppt/diagrams/_rels/drawing1.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image" Target="../media/image28.jpg"/><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1"/></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3F2E54-F9F5-4111-8301-61C3C4A4DFD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DEA0667B-399C-474E-ACB4-84281D27DE72}">
      <dgm:prSet/>
      <dgm:spPr/>
      <dgm:t>
        <a:bodyPr/>
        <a:lstStyle/>
        <a:p>
          <a:r>
            <a:rPr lang="en-US" b="1" i="0" baseline="0"/>
            <a:t>Improved Conversation Memory:</a:t>
          </a:r>
          <a:endParaRPr lang="en-IN"/>
        </a:p>
      </dgm:t>
    </dgm:pt>
    <dgm:pt modelId="{99A227F5-B7DD-4290-8233-C0D51EB90CDE}" type="parTrans" cxnId="{D2E3BA1C-3387-485D-B2C0-589F95A1E370}">
      <dgm:prSet/>
      <dgm:spPr/>
      <dgm:t>
        <a:bodyPr/>
        <a:lstStyle/>
        <a:p>
          <a:endParaRPr lang="en-IN"/>
        </a:p>
      </dgm:t>
    </dgm:pt>
    <dgm:pt modelId="{35278E2E-EDCB-4103-910D-7698219D1C37}" type="sibTrans" cxnId="{D2E3BA1C-3387-485D-B2C0-589F95A1E370}">
      <dgm:prSet/>
      <dgm:spPr/>
      <dgm:t>
        <a:bodyPr/>
        <a:lstStyle/>
        <a:p>
          <a:endParaRPr lang="en-IN"/>
        </a:p>
      </dgm:t>
    </dgm:pt>
    <dgm:pt modelId="{90D51F9C-F1B4-4FD7-8465-D3ACAFEAD028}">
      <dgm:prSet/>
      <dgm:spPr/>
      <dgm:t>
        <a:bodyPr/>
        <a:lstStyle/>
        <a:p>
          <a:r>
            <a:rPr lang="en-US" b="1" i="0" baseline="0" dirty="0"/>
            <a:t>User Personalization:</a:t>
          </a:r>
          <a:endParaRPr lang="en-IN" dirty="0"/>
        </a:p>
      </dgm:t>
    </dgm:pt>
    <dgm:pt modelId="{37704D41-C4F2-4FE6-AAA9-C30B5BED531B}" type="parTrans" cxnId="{607A27BD-7820-4D79-9C4D-30C144BFCFFC}">
      <dgm:prSet/>
      <dgm:spPr/>
      <dgm:t>
        <a:bodyPr/>
        <a:lstStyle/>
        <a:p>
          <a:endParaRPr lang="en-IN"/>
        </a:p>
      </dgm:t>
    </dgm:pt>
    <dgm:pt modelId="{B8843320-91D6-496C-BB2D-58FBB0979B2E}" type="sibTrans" cxnId="{607A27BD-7820-4D79-9C4D-30C144BFCFFC}">
      <dgm:prSet/>
      <dgm:spPr/>
      <dgm:t>
        <a:bodyPr/>
        <a:lstStyle/>
        <a:p>
          <a:endParaRPr lang="en-IN"/>
        </a:p>
      </dgm:t>
    </dgm:pt>
    <dgm:pt modelId="{256668FD-E1F5-41A4-9C4B-90EAD3D7C1A5}">
      <dgm:prSet/>
      <dgm:spPr/>
      <dgm:t>
        <a:bodyPr/>
        <a:lstStyle/>
        <a:p>
          <a:r>
            <a:rPr lang="en-US" b="1" i="0" baseline="0"/>
            <a:t>Multi-Platform Support:</a:t>
          </a:r>
          <a:endParaRPr lang="en-IN"/>
        </a:p>
      </dgm:t>
    </dgm:pt>
    <dgm:pt modelId="{A28CBBFC-8621-4AFA-A39C-A9384BEF7D8F}" type="parTrans" cxnId="{9302687A-F7DF-4BC9-B67B-B4AC5CFB89F7}">
      <dgm:prSet/>
      <dgm:spPr/>
      <dgm:t>
        <a:bodyPr/>
        <a:lstStyle/>
        <a:p>
          <a:endParaRPr lang="en-IN"/>
        </a:p>
      </dgm:t>
    </dgm:pt>
    <dgm:pt modelId="{963E80A2-138A-49C1-B519-8BED3FA898E8}" type="sibTrans" cxnId="{9302687A-F7DF-4BC9-B67B-B4AC5CFB89F7}">
      <dgm:prSet/>
      <dgm:spPr/>
      <dgm:t>
        <a:bodyPr/>
        <a:lstStyle/>
        <a:p>
          <a:endParaRPr lang="en-IN"/>
        </a:p>
      </dgm:t>
    </dgm:pt>
    <dgm:pt modelId="{7B4E34A8-32E2-4EE7-A9BA-C0CC39BCB997}">
      <dgm:prSet/>
      <dgm:spPr/>
      <dgm:t>
        <a:bodyPr/>
        <a:lstStyle/>
        <a:p>
          <a:r>
            <a:rPr lang="en-US" b="1" i="0" baseline="0" dirty="0"/>
            <a:t>Integration with External Services:</a:t>
          </a:r>
          <a:endParaRPr lang="en-IN" dirty="0"/>
        </a:p>
      </dgm:t>
    </dgm:pt>
    <dgm:pt modelId="{7B604EF9-6A18-4A2E-B714-124616A5C87C}" type="parTrans" cxnId="{0D321429-00F8-4AFA-9D8C-1098F41ED23C}">
      <dgm:prSet/>
      <dgm:spPr/>
      <dgm:t>
        <a:bodyPr/>
        <a:lstStyle/>
        <a:p>
          <a:endParaRPr lang="en-IN"/>
        </a:p>
      </dgm:t>
    </dgm:pt>
    <dgm:pt modelId="{0CD5D7D5-CAC9-4D9A-ADA3-173446F98D4F}" type="sibTrans" cxnId="{0D321429-00F8-4AFA-9D8C-1098F41ED23C}">
      <dgm:prSet/>
      <dgm:spPr/>
      <dgm:t>
        <a:bodyPr/>
        <a:lstStyle/>
        <a:p>
          <a:endParaRPr lang="en-IN"/>
        </a:p>
      </dgm:t>
    </dgm:pt>
    <dgm:pt modelId="{040C1306-0E05-48B5-B968-F8A1441A0C58}">
      <dgm:prSet/>
      <dgm:spPr/>
      <dgm:t>
        <a:bodyPr/>
        <a:lstStyle/>
        <a:p>
          <a:r>
            <a:rPr lang="en-US" b="1" i="0" baseline="0" dirty="0"/>
            <a:t>Enhanced Error Handling &amp; Security:</a:t>
          </a:r>
          <a:r>
            <a:rPr lang="en-US" b="0" i="0" baseline="0" dirty="0"/>
            <a:t>.</a:t>
          </a:r>
          <a:endParaRPr lang="en-IN" dirty="0"/>
        </a:p>
      </dgm:t>
    </dgm:pt>
    <dgm:pt modelId="{1FC718D4-D014-479B-BD57-7B15B74996A9}" type="parTrans" cxnId="{836983E5-D61F-47DE-88D5-72488A4BD9D0}">
      <dgm:prSet/>
      <dgm:spPr/>
      <dgm:t>
        <a:bodyPr/>
        <a:lstStyle/>
        <a:p>
          <a:endParaRPr lang="en-IN"/>
        </a:p>
      </dgm:t>
    </dgm:pt>
    <dgm:pt modelId="{9FDFC753-3C08-4060-A44A-FCB77176E75C}" type="sibTrans" cxnId="{836983E5-D61F-47DE-88D5-72488A4BD9D0}">
      <dgm:prSet/>
      <dgm:spPr/>
      <dgm:t>
        <a:bodyPr/>
        <a:lstStyle/>
        <a:p>
          <a:endParaRPr lang="en-IN"/>
        </a:p>
      </dgm:t>
    </dgm:pt>
    <dgm:pt modelId="{FCF430A1-CBB6-4D68-B15B-0C267FDBA4BD}">
      <dgm:prSet/>
      <dgm:spPr/>
      <dgm:t>
        <a:bodyPr/>
        <a:lstStyle/>
        <a:p>
          <a:r>
            <a:rPr lang="en-US" b="1" i="0" baseline="0"/>
            <a:t>Analytics &amp; Reporting:</a:t>
          </a:r>
          <a:r>
            <a:rPr lang="en-US" b="0" i="0" baseline="0"/>
            <a:t>.</a:t>
          </a:r>
          <a:endParaRPr lang="en-IN"/>
        </a:p>
      </dgm:t>
    </dgm:pt>
    <dgm:pt modelId="{D40A9764-5967-4583-B23A-63B6B00B092D}" type="parTrans" cxnId="{7EDC9BDC-CD7E-4DE4-B5DA-BB84BD3E2256}">
      <dgm:prSet/>
      <dgm:spPr/>
      <dgm:t>
        <a:bodyPr/>
        <a:lstStyle/>
        <a:p>
          <a:endParaRPr lang="en-IN"/>
        </a:p>
      </dgm:t>
    </dgm:pt>
    <dgm:pt modelId="{C9C514F2-49C2-4B16-8829-329343A41DD0}" type="sibTrans" cxnId="{7EDC9BDC-CD7E-4DE4-B5DA-BB84BD3E2256}">
      <dgm:prSet/>
      <dgm:spPr/>
      <dgm:t>
        <a:bodyPr/>
        <a:lstStyle/>
        <a:p>
          <a:endParaRPr lang="en-IN"/>
        </a:p>
      </dgm:t>
    </dgm:pt>
    <dgm:pt modelId="{2EDBC720-7B31-4D2F-841E-F5F43874F937}">
      <dgm:prSet/>
      <dgm:spPr/>
      <dgm:t>
        <a:bodyPr/>
        <a:lstStyle/>
        <a:p>
          <a:r>
            <a:rPr lang="en-US" b="1" i="0" baseline="0" dirty="0"/>
            <a:t>Modern UI/UX Enhancements:</a:t>
          </a:r>
          <a:endParaRPr lang="en-IN" dirty="0"/>
        </a:p>
      </dgm:t>
    </dgm:pt>
    <dgm:pt modelId="{C61C4B10-2AE0-42BE-AF61-D37A41E68886}" type="parTrans" cxnId="{3884316D-04EA-4A4A-96B4-3753A55CB517}">
      <dgm:prSet/>
      <dgm:spPr/>
      <dgm:t>
        <a:bodyPr/>
        <a:lstStyle/>
        <a:p>
          <a:endParaRPr lang="en-IN"/>
        </a:p>
      </dgm:t>
    </dgm:pt>
    <dgm:pt modelId="{15D798BB-B300-4512-A09D-288C2DDB1157}" type="sibTrans" cxnId="{3884316D-04EA-4A4A-96B4-3753A55CB517}">
      <dgm:prSet/>
      <dgm:spPr/>
      <dgm:t>
        <a:bodyPr/>
        <a:lstStyle/>
        <a:p>
          <a:endParaRPr lang="en-IN"/>
        </a:p>
      </dgm:t>
    </dgm:pt>
    <dgm:pt modelId="{BD4C9E18-5021-41C7-BBBC-047B4B194076}" type="pres">
      <dgm:prSet presAssocID="{443F2E54-F9F5-4111-8301-61C3C4A4DFD9}" presName="linearFlow" presStyleCnt="0">
        <dgm:presLayoutVars>
          <dgm:dir/>
          <dgm:resizeHandles val="exact"/>
        </dgm:presLayoutVars>
      </dgm:prSet>
      <dgm:spPr/>
    </dgm:pt>
    <dgm:pt modelId="{0DD6207A-82B5-48E8-910C-00DD92C70868}" type="pres">
      <dgm:prSet presAssocID="{DEA0667B-399C-474E-ACB4-84281D27DE72}" presName="composite" presStyleCnt="0"/>
      <dgm:spPr/>
    </dgm:pt>
    <dgm:pt modelId="{36C3917B-A31E-4EFA-A580-552F08801F90}" type="pres">
      <dgm:prSet presAssocID="{DEA0667B-399C-474E-ACB4-84281D27DE72}" presName="imgShp"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4372FD68-5CBB-4A21-AEC2-DB4E679A2395}" type="pres">
      <dgm:prSet presAssocID="{DEA0667B-399C-474E-ACB4-84281D27DE72}" presName="txShp" presStyleLbl="node1" presStyleIdx="0" presStyleCnt="7">
        <dgm:presLayoutVars>
          <dgm:bulletEnabled val="1"/>
        </dgm:presLayoutVars>
      </dgm:prSet>
      <dgm:spPr/>
    </dgm:pt>
    <dgm:pt modelId="{17925B81-DF03-41B8-B322-8BCE46C04FAB}" type="pres">
      <dgm:prSet presAssocID="{35278E2E-EDCB-4103-910D-7698219D1C37}" presName="spacing" presStyleCnt="0"/>
      <dgm:spPr/>
    </dgm:pt>
    <dgm:pt modelId="{2303DDC6-FD76-4357-AA74-7A42E80A1B7C}" type="pres">
      <dgm:prSet presAssocID="{90D51F9C-F1B4-4FD7-8465-D3ACAFEAD028}" presName="composite" presStyleCnt="0"/>
      <dgm:spPr/>
    </dgm:pt>
    <dgm:pt modelId="{68EDF92A-E658-4B7E-804A-8DEF1B9A2AB9}" type="pres">
      <dgm:prSet presAssocID="{90D51F9C-F1B4-4FD7-8465-D3ACAFEAD028}" presName="imgShp"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696AC5C2-E4FA-4672-9021-5009163A10E5}" type="pres">
      <dgm:prSet presAssocID="{90D51F9C-F1B4-4FD7-8465-D3ACAFEAD028}" presName="txShp" presStyleLbl="node1" presStyleIdx="1" presStyleCnt="7">
        <dgm:presLayoutVars>
          <dgm:bulletEnabled val="1"/>
        </dgm:presLayoutVars>
      </dgm:prSet>
      <dgm:spPr/>
    </dgm:pt>
    <dgm:pt modelId="{04F3E50C-5944-4D48-84C3-E2A91A9085F5}" type="pres">
      <dgm:prSet presAssocID="{B8843320-91D6-496C-BB2D-58FBB0979B2E}" presName="spacing" presStyleCnt="0"/>
      <dgm:spPr/>
    </dgm:pt>
    <dgm:pt modelId="{DDB956CB-2444-4B8E-BCC1-C76FED7192D9}" type="pres">
      <dgm:prSet presAssocID="{256668FD-E1F5-41A4-9C4B-90EAD3D7C1A5}" presName="composite" presStyleCnt="0"/>
      <dgm:spPr/>
    </dgm:pt>
    <dgm:pt modelId="{92CB5104-F599-441D-91D6-43622EFADFB9}" type="pres">
      <dgm:prSet presAssocID="{256668FD-E1F5-41A4-9C4B-90EAD3D7C1A5}" presName="imgShp" presStyleLbl="f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dgm:spPr>
    </dgm:pt>
    <dgm:pt modelId="{1AF563A9-A344-468E-BF6C-399A824C922C}" type="pres">
      <dgm:prSet presAssocID="{256668FD-E1F5-41A4-9C4B-90EAD3D7C1A5}" presName="txShp" presStyleLbl="node1" presStyleIdx="2" presStyleCnt="7">
        <dgm:presLayoutVars>
          <dgm:bulletEnabled val="1"/>
        </dgm:presLayoutVars>
      </dgm:prSet>
      <dgm:spPr/>
    </dgm:pt>
    <dgm:pt modelId="{04B35184-3252-4935-AAA0-85FDDAC38F2C}" type="pres">
      <dgm:prSet presAssocID="{963E80A2-138A-49C1-B519-8BED3FA898E8}" presName="spacing" presStyleCnt="0"/>
      <dgm:spPr/>
    </dgm:pt>
    <dgm:pt modelId="{75D2A348-B23B-4CE2-B9DE-83D67A81D46A}" type="pres">
      <dgm:prSet presAssocID="{7B4E34A8-32E2-4EE7-A9BA-C0CC39BCB997}" presName="composite" presStyleCnt="0"/>
      <dgm:spPr/>
    </dgm:pt>
    <dgm:pt modelId="{6593A542-3D83-472C-A173-0189E28290AA}" type="pres">
      <dgm:prSet presAssocID="{7B4E34A8-32E2-4EE7-A9BA-C0CC39BCB997}" presName="imgShp" presStyleLbl="f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dgm:spPr>
    </dgm:pt>
    <dgm:pt modelId="{3403FA92-0F32-4B03-BD72-0AEFF6DE7760}" type="pres">
      <dgm:prSet presAssocID="{7B4E34A8-32E2-4EE7-A9BA-C0CC39BCB997}" presName="txShp" presStyleLbl="node1" presStyleIdx="3" presStyleCnt="7">
        <dgm:presLayoutVars>
          <dgm:bulletEnabled val="1"/>
        </dgm:presLayoutVars>
      </dgm:prSet>
      <dgm:spPr/>
    </dgm:pt>
    <dgm:pt modelId="{03306EEB-31F8-4ABF-A1FE-7F5F27C140A9}" type="pres">
      <dgm:prSet presAssocID="{0CD5D7D5-CAC9-4D9A-ADA3-173446F98D4F}" presName="spacing" presStyleCnt="0"/>
      <dgm:spPr/>
    </dgm:pt>
    <dgm:pt modelId="{783A34F7-E929-413B-8909-86705464823B}" type="pres">
      <dgm:prSet presAssocID="{040C1306-0E05-48B5-B968-F8A1441A0C58}" presName="composite" presStyleCnt="0"/>
      <dgm:spPr/>
    </dgm:pt>
    <dgm:pt modelId="{82E206A4-D416-4C0A-B95D-2B0258181F86}" type="pres">
      <dgm:prSet presAssocID="{040C1306-0E05-48B5-B968-F8A1441A0C58}" presName="imgShp"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46000" r="-46000"/>
          </a:stretch>
        </a:blipFill>
      </dgm:spPr>
    </dgm:pt>
    <dgm:pt modelId="{DBD184DC-26EC-4F71-B4C5-A66D6038D7CA}" type="pres">
      <dgm:prSet presAssocID="{040C1306-0E05-48B5-B968-F8A1441A0C58}" presName="txShp" presStyleLbl="node1" presStyleIdx="4" presStyleCnt="7">
        <dgm:presLayoutVars>
          <dgm:bulletEnabled val="1"/>
        </dgm:presLayoutVars>
      </dgm:prSet>
      <dgm:spPr/>
    </dgm:pt>
    <dgm:pt modelId="{83DA67D2-5CC7-45FB-8D38-DD8C5EE85B97}" type="pres">
      <dgm:prSet presAssocID="{9FDFC753-3C08-4060-A44A-FCB77176E75C}" presName="spacing" presStyleCnt="0"/>
      <dgm:spPr/>
    </dgm:pt>
    <dgm:pt modelId="{029A24AB-5912-4730-943B-29C20001C48C}" type="pres">
      <dgm:prSet presAssocID="{FCF430A1-CBB6-4D68-B15B-0C267FDBA4BD}" presName="composite" presStyleCnt="0"/>
      <dgm:spPr/>
    </dgm:pt>
    <dgm:pt modelId="{9C0EB8B3-CB98-4053-90EB-EE03E41506B8}" type="pres">
      <dgm:prSet presAssocID="{FCF430A1-CBB6-4D68-B15B-0C267FDBA4BD}" presName="imgShp"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pt>
    <dgm:pt modelId="{C60771EC-F488-4F0C-8F6F-B7433DA1EBBC}" type="pres">
      <dgm:prSet presAssocID="{FCF430A1-CBB6-4D68-B15B-0C267FDBA4BD}" presName="txShp" presStyleLbl="node1" presStyleIdx="5" presStyleCnt="7">
        <dgm:presLayoutVars>
          <dgm:bulletEnabled val="1"/>
        </dgm:presLayoutVars>
      </dgm:prSet>
      <dgm:spPr/>
    </dgm:pt>
    <dgm:pt modelId="{973FAD80-EA28-451C-8177-5D1F772F558F}" type="pres">
      <dgm:prSet presAssocID="{C9C514F2-49C2-4B16-8829-329343A41DD0}" presName="spacing" presStyleCnt="0"/>
      <dgm:spPr/>
    </dgm:pt>
    <dgm:pt modelId="{44D0E1C8-1E6E-48A4-95BF-B2E802C2C910}" type="pres">
      <dgm:prSet presAssocID="{2EDBC720-7B31-4D2F-841E-F5F43874F937}" presName="composite" presStyleCnt="0"/>
      <dgm:spPr/>
    </dgm:pt>
    <dgm:pt modelId="{EF661C94-DFCE-487F-92E0-59C53759D47C}" type="pres">
      <dgm:prSet presAssocID="{2EDBC720-7B31-4D2F-841E-F5F43874F937}" presName="imgShp"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l="-17000" r="-17000"/>
          </a:stretch>
        </a:blipFill>
      </dgm:spPr>
    </dgm:pt>
    <dgm:pt modelId="{96908B05-0560-48E5-A957-966D7F44A088}" type="pres">
      <dgm:prSet presAssocID="{2EDBC720-7B31-4D2F-841E-F5F43874F937}" presName="txShp" presStyleLbl="node1" presStyleIdx="6" presStyleCnt="7">
        <dgm:presLayoutVars>
          <dgm:bulletEnabled val="1"/>
        </dgm:presLayoutVars>
      </dgm:prSet>
      <dgm:spPr/>
    </dgm:pt>
  </dgm:ptLst>
  <dgm:cxnLst>
    <dgm:cxn modelId="{C12CF203-7183-4CB3-9C4A-E01A14FB26D8}" type="presOf" srcId="{7B4E34A8-32E2-4EE7-A9BA-C0CC39BCB997}" destId="{3403FA92-0F32-4B03-BD72-0AEFF6DE7760}" srcOrd="0" destOrd="0" presId="urn:microsoft.com/office/officeart/2005/8/layout/vList3"/>
    <dgm:cxn modelId="{7E88F304-50E2-47A2-B2FB-71CF531044A3}" type="presOf" srcId="{FCF430A1-CBB6-4D68-B15B-0C267FDBA4BD}" destId="{C60771EC-F488-4F0C-8F6F-B7433DA1EBBC}" srcOrd="0" destOrd="0" presId="urn:microsoft.com/office/officeart/2005/8/layout/vList3"/>
    <dgm:cxn modelId="{5702D818-AEE9-4E1A-AA3F-61B4B44FA949}" type="presOf" srcId="{256668FD-E1F5-41A4-9C4B-90EAD3D7C1A5}" destId="{1AF563A9-A344-468E-BF6C-399A824C922C}" srcOrd="0" destOrd="0" presId="urn:microsoft.com/office/officeart/2005/8/layout/vList3"/>
    <dgm:cxn modelId="{D2E3BA1C-3387-485D-B2C0-589F95A1E370}" srcId="{443F2E54-F9F5-4111-8301-61C3C4A4DFD9}" destId="{DEA0667B-399C-474E-ACB4-84281D27DE72}" srcOrd="0" destOrd="0" parTransId="{99A227F5-B7DD-4290-8233-C0D51EB90CDE}" sibTransId="{35278E2E-EDCB-4103-910D-7698219D1C37}"/>
    <dgm:cxn modelId="{0D321429-00F8-4AFA-9D8C-1098F41ED23C}" srcId="{443F2E54-F9F5-4111-8301-61C3C4A4DFD9}" destId="{7B4E34A8-32E2-4EE7-A9BA-C0CC39BCB997}" srcOrd="3" destOrd="0" parTransId="{7B604EF9-6A18-4A2E-B714-124616A5C87C}" sibTransId="{0CD5D7D5-CAC9-4D9A-ADA3-173446F98D4F}"/>
    <dgm:cxn modelId="{C92B832E-90F3-446F-9A71-55412D4486A3}" type="presOf" srcId="{90D51F9C-F1B4-4FD7-8465-D3ACAFEAD028}" destId="{696AC5C2-E4FA-4672-9021-5009163A10E5}" srcOrd="0" destOrd="0" presId="urn:microsoft.com/office/officeart/2005/8/layout/vList3"/>
    <dgm:cxn modelId="{3884316D-04EA-4A4A-96B4-3753A55CB517}" srcId="{443F2E54-F9F5-4111-8301-61C3C4A4DFD9}" destId="{2EDBC720-7B31-4D2F-841E-F5F43874F937}" srcOrd="6" destOrd="0" parTransId="{C61C4B10-2AE0-42BE-AF61-D37A41E68886}" sibTransId="{15D798BB-B300-4512-A09D-288C2DDB1157}"/>
    <dgm:cxn modelId="{5BFCE973-F2A1-4437-B31C-FF6EBBED4A21}" type="presOf" srcId="{2EDBC720-7B31-4D2F-841E-F5F43874F937}" destId="{96908B05-0560-48E5-A957-966D7F44A088}" srcOrd="0" destOrd="0" presId="urn:microsoft.com/office/officeart/2005/8/layout/vList3"/>
    <dgm:cxn modelId="{9302687A-F7DF-4BC9-B67B-B4AC5CFB89F7}" srcId="{443F2E54-F9F5-4111-8301-61C3C4A4DFD9}" destId="{256668FD-E1F5-41A4-9C4B-90EAD3D7C1A5}" srcOrd="2" destOrd="0" parTransId="{A28CBBFC-8621-4AFA-A39C-A9384BEF7D8F}" sibTransId="{963E80A2-138A-49C1-B519-8BED3FA898E8}"/>
    <dgm:cxn modelId="{59F13387-86F9-450E-80FC-EBD2E50DF4C6}" type="presOf" srcId="{040C1306-0E05-48B5-B968-F8A1441A0C58}" destId="{DBD184DC-26EC-4F71-B4C5-A66D6038D7CA}" srcOrd="0" destOrd="0" presId="urn:microsoft.com/office/officeart/2005/8/layout/vList3"/>
    <dgm:cxn modelId="{607A27BD-7820-4D79-9C4D-30C144BFCFFC}" srcId="{443F2E54-F9F5-4111-8301-61C3C4A4DFD9}" destId="{90D51F9C-F1B4-4FD7-8465-D3ACAFEAD028}" srcOrd="1" destOrd="0" parTransId="{37704D41-C4F2-4FE6-AAA9-C30B5BED531B}" sibTransId="{B8843320-91D6-496C-BB2D-58FBB0979B2E}"/>
    <dgm:cxn modelId="{4494DECA-D36E-4930-8781-423388CE6946}" type="presOf" srcId="{DEA0667B-399C-474E-ACB4-84281D27DE72}" destId="{4372FD68-5CBB-4A21-AEC2-DB4E679A2395}" srcOrd="0" destOrd="0" presId="urn:microsoft.com/office/officeart/2005/8/layout/vList3"/>
    <dgm:cxn modelId="{4343B8D1-0CAF-4B47-9A55-31F9CD8CE8EA}" type="presOf" srcId="{443F2E54-F9F5-4111-8301-61C3C4A4DFD9}" destId="{BD4C9E18-5021-41C7-BBBC-047B4B194076}" srcOrd="0" destOrd="0" presId="urn:microsoft.com/office/officeart/2005/8/layout/vList3"/>
    <dgm:cxn modelId="{7EDC9BDC-CD7E-4DE4-B5DA-BB84BD3E2256}" srcId="{443F2E54-F9F5-4111-8301-61C3C4A4DFD9}" destId="{FCF430A1-CBB6-4D68-B15B-0C267FDBA4BD}" srcOrd="5" destOrd="0" parTransId="{D40A9764-5967-4583-B23A-63B6B00B092D}" sibTransId="{C9C514F2-49C2-4B16-8829-329343A41DD0}"/>
    <dgm:cxn modelId="{836983E5-D61F-47DE-88D5-72488A4BD9D0}" srcId="{443F2E54-F9F5-4111-8301-61C3C4A4DFD9}" destId="{040C1306-0E05-48B5-B968-F8A1441A0C58}" srcOrd="4" destOrd="0" parTransId="{1FC718D4-D014-479B-BD57-7B15B74996A9}" sibTransId="{9FDFC753-3C08-4060-A44A-FCB77176E75C}"/>
    <dgm:cxn modelId="{7573E637-3AAD-4B35-9F7E-8E874CB16626}" type="presParOf" srcId="{BD4C9E18-5021-41C7-BBBC-047B4B194076}" destId="{0DD6207A-82B5-48E8-910C-00DD92C70868}" srcOrd="0" destOrd="0" presId="urn:microsoft.com/office/officeart/2005/8/layout/vList3"/>
    <dgm:cxn modelId="{06ADB4A2-4E4C-4F15-9188-DEE6745FA25F}" type="presParOf" srcId="{0DD6207A-82B5-48E8-910C-00DD92C70868}" destId="{36C3917B-A31E-4EFA-A580-552F08801F90}" srcOrd="0" destOrd="0" presId="urn:microsoft.com/office/officeart/2005/8/layout/vList3"/>
    <dgm:cxn modelId="{2C6DD014-616A-4D12-B556-DE69A6E704C4}" type="presParOf" srcId="{0DD6207A-82B5-48E8-910C-00DD92C70868}" destId="{4372FD68-5CBB-4A21-AEC2-DB4E679A2395}" srcOrd="1" destOrd="0" presId="urn:microsoft.com/office/officeart/2005/8/layout/vList3"/>
    <dgm:cxn modelId="{0499E37F-3C5D-44AA-884C-9F669E32BDDF}" type="presParOf" srcId="{BD4C9E18-5021-41C7-BBBC-047B4B194076}" destId="{17925B81-DF03-41B8-B322-8BCE46C04FAB}" srcOrd="1" destOrd="0" presId="urn:microsoft.com/office/officeart/2005/8/layout/vList3"/>
    <dgm:cxn modelId="{11529B0B-C13A-43F7-8719-488EE3E244F4}" type="presParOf" srcId="{BD4C9E18-5021-41C7-BBBC-047B4B194076}" destId="{2303DDC6-FD76-4357-AA74-7A42E80A1B7C}" srcOrd="2" destOrd="0" presId="urn:microsoft.com/office/officeart/2005/8/layout/vList3"/>
    <dgm:cxn modelId="{3A092B2F-727B-4905-988E-82AB44DB5E63}" type="presParOf" srcId="{2303DDC6-FD76-4357-AA74-7A42E80A1B7C}" destId="{68EDF92A-E658-4B7E-804A-8DEF1B9A2AB9}" srcOrd="0" destOrd="0" presId="urn:microsoft.com/office/officeart/2005/8/layout/vList3"/>
    <dgm:cxn modelId="{10B45FE8-6C95-4028-831A-33208EE795E3}" type="presParOf" srcId="{2303DDC6-FD76-4357-AA74-7A42E80A1B7C}" destId="{696AC5C2-E4FA-4672-9021-5009163A10E5}" srcOrd="1" destOrd="0" presId="urn:microsoft.com/office/officeart/2005/8/layout/vList3"/>
    <dgm:cxn modelId="{C9BC9D01-40AF-467F-8273-7EE81BDB62C6}" type="presParOf" srcId="{BD4C9E18-5021-41C7-BBBC-047B4B194076}" destId="{04F3E50C-5944-4D48-84C3-E2A91A9085F5}" srcOrd="3" destOrd="0" presId="urn:microsoft.com/office/officeart/2005/8/layout/vList3"/>
    <dgm:cxn modelId="{43AD2C24-48B8-4EF7-BCFB-3F71F3990592}" type="presParOf" srcId="{BD4C9E18-5021-41C7-BBBC-047B4B194076}" destId="{DDB956CB-2444-4B8E-BCC1-C76FED7192D9}" srcOrd="4" destOrd="0" presId="urn:microsoft.com/office/officeart/2005/8/layout/vList3"/>
    <dgm:cxn modelId="{ACA36ACA-D77A-45DC-9023-72CD8F024F08}" type="presParOf" srcId="{DDB956CB-2444-4B8E-BCC1-C76FED7192D9}" destId="{92CB5104-F599-441D-91D6-43622EFADFB9}" srcOrd="0" destOrd="0" presId="urn:microsoft.com/office/officeart/2005/8/layout/vList3"/>
    <dgm:cxn modelId="{F0BC7D10-9B9A-4DA9-B852-4484E6EB1D04}" type="presParOf" srcId="{DDB956CB-2444-4B8E-BCC1-C76FED7192D9}" destId="{1AF563A9-A344-468E-BF6C-399A824C922C}" srcOrd="1" destOrd="0" presId="urn:microsoft.com/office/officeart/2005/8/layout/vList3"/>
    <dgm:cxn modelId="{D4B5A623-DB9A-400E-B590-786EF0E5D689}" type="presParOf" srcId="{BD4C9E18-5021-41C7-BBBC-047B4B194076}" destId="{04B35184-3252-4935-AAA0-85FDDAC38F2C}" srcOrd="5" destOrd="0" presId="urn:microsoft.com/office/officeart/2005/8/layout/vList3"/>
    <dgm:cxn modelId="{C627C75E-D60E-4DB9-BB1F-64C57CBD3D93}" type="presParOf" srcId="{BD4C9E18-5021-41C7-BBBC-047B4B194076}" destId="{75D2A348-B23B-4CE2-B9DE-83D67A81D46A}" srcOrd="6" destOrd="0" presId="urn:microsoft.com/office/officeart/2005/8/layout/vList3"/>
    <dgm:cxn modelId="{EED79C38-D98F-4899-9DB6-74A63A6C43E9}" type="presParOf" srcId="{75D2A348-B23B-4CE2-B9DE-83D67A81D46A}" destId="{6593A542-3D83-472C-A173-0189E28290AA}" srcOrd="0" destOrd="0" presId="urn:microsoft.com/office/officeart/2005/8/layout/vList3"/>
    <dgm:cxn modelId="{13D2C05D-DB4D-4A30-930F-ED160531755E}" type="presParOf" srcId="{75D2A348-B23B-4CE2-B9DE-83D67A81D46A}" destId="{3403FA92-0F32-4B03-BD72-0AEFF6DE7760}" srcOrd="1" destOrd="0" presId="urn:microsoft.com/office/officeart/2005/8/layout/vList3"/>
    <dgm:cxn modelId="{0C796047-C9B8-4C77-B935-FC5BF2C8AB02}" type="presParOf" srcId="{BD4C9E18-5021-41C7-BBBC-047B4B194076}" destId="{03306EEB-31F8-4ABF-A1FE-7F5F27C140A9}" srcOrd="7" destOrd="0" presId="urn:microsoft.com/office/officeart/2005/8/layout/vList3"/>
    <dgm:cxn modelId="{B8033AB6-F2A1-40BB-83B8-739E8109EAB2}" type="presParOf" srcId="{BD4C9E18-5021-41C7-BBBC-047B4B194076}" destId="{783A34F7-E929-413B-8909-86705464823B}" srcOrd="8" destOrd="0" presId="urn:microsoft.com/office/officeart/2005/8/layout/vList3"/>
    <dgm:cxn modelId="{86BC1AC0-B3C2-4739-A6BD-2CD40A7E79A8}" type="presParOf" srcId="{783A34F7-E929-413B-8909-86705464823B}" destId="{82E206A4-D416-4C0A-B95D-2B0258181F86}" srcOrd="0" destOrd="0" presId="urn:microsoft.com/office/officeart/2005/8/layout/vList3"/>
    <dgm:cxn modelId="{8277426E-8BAA-443E-AC3F-E25A0455C974}" type="presParOf" srcId="{783A34F7-E929-413B-8909-86705464823B}" destId="{DBD184DC-26EC-4F71-B4C5-A66D6038D7CA}" srcOrd="1" destOrd="0" presId="urn:microsoft.com/office/officeart/2005/8/layout/vList3"/>
    <dgm:cxn modelId="{330AEA22-40E9-4164-AC22-D5392C4F1EBD}" type="presParOf" srcId="{BD4C9E18-5021-41C7-BBBC-047B4B194076}" destId="{83DA67D2-5CC7-45FB-8D38-DD8C5EE85B97}" srcOrd="9" destOrd="0" presId="urn:microsoft.com/office/officeart/2005/8/layout/vList3"/>
    <dgm:cxn modelId="{8BD52660-E87A-43F5-B072-9C4E294FBE1D}" type="presParOf" srcId="{BD4C9E18-5021-41C7-BBBC-047B4B194076}" destId="{029A24AB-5912-4730-943B-29C20001C48C}" srcOrd="10" destOrd="0" presId="urn:microsoft.com/office/officeart/2005/8/layout/vList3"/>
    <dgm:cxn modelId="{DE520B93-BBA3-4D36-A6A1-1CDAB0854652}" type="presParOf" srcId="{029A24AB-5912-4730-943B-29C20001C48C}" destId="{9C0EB8B3-CB98-4053-90EB-EE03E41506B8}" srcOrd="0" destOrd="0" presId="urn:microsoft.com/office/officeart/2005/8/layout/vList3"/>
    <dgm:cxn modelId="{929730D3-F226-4924-A289-4B5C3FC23445}" type="presParOf" srcId="{029A24AB-5912-4730-943B-29C20001C48C}" destId="{C60771EC-F488-4F0C-8F6F-B7433DA1EBBC}" srcOrd="1" destOrd="0" presId="urn:microsoft.com/office/officeart/2005/8/layout/vList3"/>
    <dgm:cxn modelId="{C3F38F2E-C788-4285-A759-957E74F6121D}" type="presParOf" srcId="{BD4C9E18-5021-41C7-BBBC-047B4B194076}" destId="{973FAD80-EA28-451C-8177-5D1F772F558F}" srcOrd="11" destOrd="0" presId="urn:microsoft.com/office/officeart/2005/8/layout/vList3"/>
    <dgm:cxn modelId="{BB7A562C-98A0-46DC-A1C9-6B4D7C0F3574}" type="presParOf" srcId="{BD4C9E18-5021-41C7-BBBC-047B4B194076}" destId="{44D0E1C8-1E6E-48A4-95BF-B2E802C2C910}" srcOrd="12" destOrd="0" presId="urn:microsoft.com/office/officeart/2005/8/layout/vList3"/>
    <dgm:cxn modelId="{3423763F-7DA6-4579-A25F-993671076CA9}" type="presParOf" srcId="{44D0E1C8-1E6E-48A4-95BF-B2E802C2C910}" destId="{EF661C94-DFCE-487F-92E0-59C53759D47C}" srcOrd="0" destOrd="0" presId="urn:microsoft.com/office/officeart/2005/8/layout/vList3"/>
    <dgm:cxn modelId="{7DFDA2DD-9C9C-4350-9ED3-9DF255C45310}" type="presParOf" srcId="{44D0E1C8-1E6E-48A4-95BF-B2E802C2C910}" destId="{96908B05-0560-48E5-A957-966D7F44A088}"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2FD68-5CBB-4A21-AEC2-DB4E679A2395}">
      <dsp:nvSpPr>
        <dsp:cNvPr id="0" name=""/>
        <dsp:cNvSpPr/>
      </dsp:nvSpPr>
      <dsp:spPr>
        <a:xfrm rot="10800000">
          <a:off x="2317706" y="2061"/>
          <a:ext cx="8357892" cy="85009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867"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b="1" i="0" kern="1200" baseline="0"/>
            <a:t>Improved Conversation Memory:</a:t>
          </a:r>
          <a:endParaRPr lang="en-IN" sz="3300" kern="1200"/>
        </a:p>
      </dsp:txBody>
      <dsp:txXfrm rot="10800000">
        <a:off x="2530229" y="2061"/>
        <a:ext cx="8145369" cy="850091"/>
      </dsp:txXfrm>
    </dsp:sp>
    <dsp:sp modelId="{36C3917B-A31E-4EFA-A580-552F08801F90}">
      <dsp:nvSpPr>
        <dsp:cNvPr id="0" name=""/>
        <dsp:cNvSpPr/>
      </dsp:nvSpPr>
      <dsp:spPr>
        <a:xfrm>
          <a:off x="1892660" y="2061"/>
          <a:ext cx="850091" cy="8500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6AC5C2-E4FA-4672-9021-5009163A10E5}">
      <dsp:nvSpPr>
        <dsp:cNvPr id="0" name=""/>
        <dsp:cNvSpPr/>
      </dsp:nvSpPr>
      <dsp:spPr>
        <a:xfrm rot="10800000">
          <a:off x="2317706" y="1105910"/>
          <a:ext cx="8357892" cy="85009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867"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b="1" i="0" kern="1200" baseline="0" dirty="0"/>
            <a:t>User Personalization:</a:t>
          </a:r>
          <a:endParaRPr lang="en-IN" sz="3300" kern="1200" dirty="0"/>
        </a:p>
      </dsp:txBody>
      <dsp:txXfrm rot="10800000">
        <a:off x="2530229" y="1105910"/>
        <a:ext cx="8145369" cy="850091"/>
      </dsp:txXfrm>
    </dsp:sp>
    <dsp:sp modelId="{68EDF92A-E658-4B7E-804A-8DEF1B9A2AB9}">
      <dsp:nvSpPr>
        <dsp:cNvPr id="0" name=""/>
        <dsp:cNvSpPr/>
      </dsp:nvSpPr>
      <dsp:spPr>
        <a:xfrm>
          <a:off x="1892660" y="1105910"/>
          <a:ext cx="850091" cy="85009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F563A9-A344-468E-BF6C-399A824C922C}">
      <dsp:nvSpPr>
        <dsp:cNvPr id="0" name=""/>
        <dsp:cNvSpPr/>
      </dsp:nvSpPr>
      <dsp:spPr>
        <a:xfrm rot="10800000">
          <a:off x="2317706" y="2209760"/>
          <a:ext cx="8357892" cy="85009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867"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b="1" i="0" kern="1200" baseline="0"/>
            <a:t>Multi-Platform Support:</a:t>
          </a:r>
          <a:endParaRPr lang="en-IN" sz="3300" kern="1200"/>
        </a:p>
      </dsp:txBody>
      <dsp:txXfrm rot="10800000">
        <a:off x="2530229" y="2209760"/>
        <a:ext cx="8145369" cy="850091"/>
      </dsp:txXfrm>
    </dsp:sp>
    <dsp:sp modelId="{92CB5104-F599-441D-91D6-43622EFADFB9}">
      <dsp:nvSpPr>
        <dsp:cNvPr id="0" name=""/>
        <dsp:cNvSpPr/>
      </dsp:nvSpPr>
      <dsp:spPr>
        <a:xfrm>
          <a:off x="1892660" y="2209760"/>
          <a:ext cx="850091" cy="85009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03FA92-0F32-4B03-BD72-0AEFF6DE7760}">
      <dsp:nvSpPr>
        <dsp:cNvPr id="0" name=""/>
        <dsp:cNvSpPr/>
      </dsp:nvSpPr>
      <dsp:spPr>
        <a:xfrm rot="10800000">
          <a:off x="2317706" y="3313610"/>
          <a:ext cx="8357892" cy="85009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867"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b="1" i="0" kern="1200" baseline="0" dirty="0"/>
            <a:t>Integration with External Services:</a:t>
          </a:r>
          <a:endParaRPr lang="en-IN" sz="3300" kern="1200" dirty="0"/>
        </a:p>
      </dsp:txBody>
      <dsp:txXfrm rot="10800000">
        <a:off x="2530229" y="3313610"/>
        <a:ext cx="8145369" cy="850091"/>
      </dsp:txXfrm>
    </dsp:sp>
    <dsp:sp modelId="{6593A542-3D83-472C-A173-0189E28290AA}">
      <dsp:nvSpPr>
        <dsp:cNvPr id="0" name=""/>
        <dsp:cNvSpPr/>
      </dsp:nvSpPr>
      <dsp:spPr>
        <a:xfrm>
          <a:off x="1892660" y="3313610"/>
          <a:ext cx="850091" cy="85009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D184DC-26EC-4F71-B4C5-A66D6038D7CA}">
      <dsp:nvSpPr>
        <dsp:cNvPr id="0" name=""/>
        <dsp:cNvSpPr/>
      </dsp:nvSpPr>
      <dsp:spPr>
        <a:xfrm rot="10800000">
          <a:off x="2317706" y="4417460"/>
          <a:ext cx="8357892" cy="85009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867"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b="1" i="0" kern="1200" baseline="0" dirty="0"/>
            <a:t>Enhanced Error Handling &amp; Security:</a:t>
          </a:r>
          <a:r>
            <a:rPr lang="en-US" sz="3300" b="0" i="0" kern="1200" baseline="0" dirty="0"/>
            <a:t>.</a:t>
          </a:r>
          <a:endParaRPr lang="en-IN" sz="3300" kern="1200" dirty="0"/>
        </a:p>
      </dsp:txBody>
      <dsp:txXfrm rot="10800000">
        <a:off x="2530229" y="4417460"/>
        <a:ext cx="8145369" cy="850091"/>
      </dsp:txXfrm>
    </dsp:sp>
    <dsp:sp modelId="{82E206A4-D416-4C0A-B95D-2B0258181F86}">
      <dsp:nvSpPr>
        <dsp:cNvPr id="0" name=""/>
        <dsp:cNvSpPr/>
      </dsp:nvSpPr>
      <dsp:spPr>
        <a:xfrm>
          <a:off x="1892660" y="4417460"/>
          <a:ext cx="850091" cy="85009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0771EC-F488-4F0C-8F6F-B7433DA1EBBC}">
      <dsp:nvSpPr>
        <dsp:cNvPr id="0" name=""/>
        <dsp:cNvSpPr/>
      </dsp:nvSpPr>
      <dsp:spPr>
        <a:xfrm rot="10800000">
          <a:off x="2317706" y="5521309"/>
          <a:ext cx="8357892" cy="85009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867"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b="1" i="0" kern="1200" baseline="0"/>
            <a:t>Analytics &amp; Reporting:</a:t>
          </a:r>
          <a:r>
            <a:rPr lang="en-US" sz="3300" b="0" i="0" kern="1200" baseline="0"/>
            <a:t>.</a:t>
          </a:r>
          <a:endParaRPr lang="en-IN" sz="3300" kern="1200"/>
        </a:p>
      </dsp:txBody>
      <dsp:txXfrm rot="10800000">
        <a:off x="2530229" y="5521309"/>
        <a:ext cx="8145369" cy="850091"/>
      </dsp:txXfrm>
    </dsp:sp>
    <dsp:sp modelId="{9C0EB8B3-CB98-4053-90EB-EE03E41506B8}">
      <dsp:nvSpPr>
        <dsp:cNvPr id="0" name=""/>
        <dsp:cNvSpPr/>
      </dsp:nvSpPr>
      <dsp:spPr>
        <a:xfrm>
          <a:off x="1892660" y="5521309"/>
          <a:ext cx="850091" cy="85009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908B05-0560-48E5-A957-966D7F44A088}">
      <dsp:nvSpPr>
        <dsp:cNvPr id="0" name=""/>
        <dsp:cNvSpPr/>
      </dsp:nvSpPr>
      <dsp:spPr>
        <a:xfrm rot="10800000">
          <a:off x="2317706" y="6625159"/>
          <a:ext cx="8357892" cy="85009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867"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b="1" i="0" kern="1200" baseline="0" dirty="0"/>
            <a:t>Modern UI/UX Enhancements:</a:t>
          </a:r>
          <a:endParaRPr lang="en-IN" sz="3300" kern="1200" dirty="0"/>
        </a:p>
      </dsp:txBody>
      <dsp:txXfrm rot="10800000">
        <a:off x="2530229" y="6625159"/>
        <a:ext cx="8145369" cy="850091"/>
      </dsp:txXfrm>
    </dsp:sp>
    <dsp:sp modelId="{EF661C94-DFCE-487F-92E0-59C53759D47C}">
      <dsp:nvSpPr>
        <dsp:cNvPr id="0" name=""/>
        <dsp:cNvSpPr/>
      </dsp:nvSpPr>
      <dsp:spPr>
        <a:xfrm>
          <a:off x="1892660" y="6625159"/>
          <a:ext cx="850091" cy="850091"/>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a:extLst>
            <a:ext uri="{FF2B5EF4-FFF2-40B4-BE49-F238E27FC236}">
              <a16:creationId xmlns:a16="http://schemas.microsoft.com/office/drawing/2014/main" id="{D3FA5613-7EE6-79A1-A069-1BF9AABDD047}"/>
            </a:ext>
          </a:extLst>
        </p:cNvPr>
        <p:cNvGrpSpPr/>
        <p:nvPr/>
      </p:nvGrpSpPr>
      <p:grpSpPr>
        <a:xfrm>
          <a:off x="0" y="0"/>
          <a:ext cx="0" cy="0"/>
          <a:chOff x="0" y="0"/>
          <a:chExt cx="0" cy="0"/>
        </a:xfrm>
      </p:grpSpPr>
      <p:sp>
        <p:nvSpPr>
          <p:cNvPr id="399" name="Google Shape;399;p10:notes">
            <a:extLst>
              <a:ext uri="{FF2B5EF4-FFF2-40B4-BE49-F238E27FC236}">
                <a16:creationId xmlns:a16="http://schemas.microsoft.com/office/drawing/2014/main" id="{62B691B3-49AB-4424-067F-8225804778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10:notes">
            <a:extLst>
              <a:ext uri="{FF2B5EF4-FFF2-40B4-BE49-F238E27FC236}">
                <a16:creationId xmlns:a16="http://schemas.microsoft.com/office/drawing/2014/main" id="{504BBD2E-72E3-80B5-5A88-B2A949FF49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94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A852B00C-9BB2-6AA4-F570-E8B08D93DE61}"/>
            </a:ext>
          </a:extLst>
        </p:cNvPr>
        <p:cNvGrpSpPr/>
        <p:nvPr/>
      </p:nvGrpSpPr>
      <p:grpSpPr>
        <a:xfrm>
          <a:off x="0" y="0"/>
          <a:ext cx="0" cy="0"/>
          <a:chOff x="0" y="0"/>
          <a:chExt cx="0" cy="0"/>
        </a:xfrm>
      </p:grpSpPr>
      <p:sp>
        <p:nvSpPr>
          <p:cNvPr id="375" name="Google Shape;375;p9:notes">
            <a:extLst>
              <a:ext uri="{FF2B5EF4-FFF2-40B4-BE49-F238E27FC236}">
                <a16:creationId xmlns:a16="http://schemas.microsoft.com/office/drawing/2014/main" id="{8B8B2990-D24F-196E-1B5C-A9452CB781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9:notes">
            <a:extLst>
              <a:ext uri="{FF2B5EF4-FFF2-40B4-BE49-F238E27FC236}">
                <a16:creationId xmlns:a16="http://schemas.microsoft.com/office/drawing/2014/main" id="{75820AE0-84ED-EE37-329E-0FB2514487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324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655F2773-8F12-4E39-A532-CF0FD261123E}"/>
            </a:ext>
          </a:extLst>
        </p:cNvPr>
        <p:cNvGrpSpPr/>
        <p:nvPr/>
      </p:nvGrpSpPr>
      <p:grpSpPr>
        <a:xfrm>
          <a:off x="0" y="0"/>
          <a:ext cx="0" cy="0"/>
          <a:chOff x="0" y="0"/>
          <a:chExt cx="0" cy="0"/>
        </a:xfrm>
      </p:grpSpPr>
      <p:sp>
        <p:nvSpPr>
          <p:cNvPr id="242" name="Google Shape;242;p4:notes">
            <a:extLst>
              <a:ext uri="{FF2B5EF4-FFF2-40B4-BE49-F238E27FC236}">
                <a16:creationId xmlns:a16="http://schemas.microsoft.com/office/drawing/2014/main" id="{DC18A67D-5A89-D453-E0E2-B4190D3F43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3" name="Google Shape;243;p4:notes">
            <a:extLst>
              <a:ext uri="{FF2B5EF4-FFF2-40B4-BE49-F238E27FC236}">
                <a16:creationId xmlns:a16="http://schemas.microsoft.com/office/drawing/2014/main" id="{8C3450C1-19AE-4431-3DCE-E95A7ED9E8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756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618E9C08-A338-E64D-D37C-73BB8C841F38}"/>
            </a:ext>
          </a:extLst>
        </p:cNvPr>
        <p:cNvGrpSpPr/>
        <p:nvPr/>
      </p:nvGrpSpPr>
      <p:grpSpPr>
        <a:xfrm>
          <a:off x="0" y="0"/>
          <a:ext cx="0" cy="0"/>
          <a:chOff x="0" y="0"/>
          <a:chExt cx="0" cy="0"/>
        </a:xfrm>
      </p:grpSpPr>
      <p:sp>
        <p:nvSpPr>
          <p:cNvPr id="242" name="Google Shape;242;p4:notes">
            <a:extLst>
              <a:ext uri="{FF2B5EF4-FFF2-40B4-BE49-F238E27FC236}">
                <a16:creationId xmlns:a16="http://schemas.microsoft.com/office/drawing/2014/main" id="{A580B158-E818-2A63-9B8D-E6DD726101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3" name="Google Shape;243;p4:notes">
            <a:extLst>
              <a:ext uri="{FF2B5EF4-FFF2-40B4-BE49-F238E27FC236}">
                <a16:creationId xmlns:a16="http://schemas.microsoft.com/office/drawing/2014/main" id="{C059D559-DCAF-54CF-2383-9F548EB7CA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4028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7F00D5D8-D358-23C6-90D9-5C2BE8ACC1DC}"/>
            </a:ext>
          </a:extLst>
        </p:cNvPr>
        <p:cNvGrpSpPr/>
        <p:nvPr/>
      </p:nvGrpSpPr>
      <p:grpSpPr>
        <a:xfrm>
          <a:off x="0" y="0"/>
          <a:ext cx="0" cy="0"/>
          <a:chOff x="0" y="0"/>
          <a:chExt cx="0" cy="0"/>
        </a:xfrm>
      </p:grpSpPr>
      <p:sp>
        <p:nvSpPr>
          <p:cNvPr id="242" name="Google Shape;242;p4:notes">
            <a:extLst>
              <a:ext uri="{FF2B5EF4-FFF2-40B4-BE49-F238E27FC236}">
                <a16:creationId xmlns:a16="http://schemas.microsoft.com/office/drawing/2014/main" id="{161573F8-3BE5-41D9-FA03-76B24799A7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3" name="Google Shape;243;p4:notes">
            <a:extLst>
              <a:ext uri="{FF2B5EF4-FFF2-40B4-BE49-F238E27FC236}">
                <a16:creationId xmlns:a16="http://schemas.microsoft.com/office/drawing/2014/main" id="{0D6D6B5E-7ED6-2B08-157D-51445846A8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914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0E990669-005B-F232-7FE5-68EE53529AC3}"/>
            </a:ext>
          </a:extLst>
        </p:cNvPr>
        <p:cNvGrpSpPr/>
        <p:nvPr/>
      </p:nvGrpSpPr>
      <p:grpSpPr>
        <a:xfrm>
          <a:off x="0" y="0"/>
          <a:ext cx="0" cy="0"/>
          <a:chOff x="0" y="0"/>
          <a:chExt cx="0" cy="0"/>
        </a:xfrm>
      </p:grpSpPr>
      <p:sp>
        <p:nvSpPr>
          <p:cNvPr id="242" name="Google Shape;242;p4:notes">
            <a:extLst>
              <a:ext uri="{FF2B5EF4-FFF2-40B4-BE49-F238E27FC236}">
                <a16:creationId xmlns:a16="http://schemas.microsoft.com/office/drawing/2014/main" id="{F2A150E6-E211-A410-6CB3-C67D2296E6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3" name="Google Shape;243;p4:notes">
            <a:extLst>
              <a:ext uri="{FF2B5EF4-FFF2-40B4-BE49-F238E27FC236}">
                <a16:creationId xmlns:a16="http://schemas.microsoft.com/office/drawing/2014/main" id="{A942A928-BCF8-5709-B780-6242121B61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7075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753F6D83-7FF5-6976-A830-40BAF74FB5ED}"/>
            </a:ext>
          </a:extLst>
        </p:cNvPr>
        <p:cNvGrpSpPr/>
        <p:nvPr/>
      </p:nvGrpSpPr>
      <p:grpSpPr>
        <a:xfrm>
          <a:off x="0" y="0"/>
          <a:ext cx="0" cy="0"/>
          <a:chOff x="0" y="0"/>
          <a:chExt cx="0" cy="0"/>
        </a:xfrm>
      </p:grpSpPr>
      <p:sp>
        <p:nvSpPr>
          <p:cNvPr id="442" name="Google Shape;442;p12:notes">
            <a:extLst>
              <a:ext uri="{FF2B5EF4-FFF2-40B4-BE49-F238E27FC236}">
                <a16:creationId xmlns:a16="http://schemas.microsoft.com/office/drawing/2014/main" id="{2BCBB7B4-DE9C-9DE6-5CC3-458362CE6A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12:notes">
            <a:extLst>
              <a:ext uri="{FF2B5EF4-FFF2-40B4-BE49-F238E27FC236}">
                <a16:creationId xmlns:a16="http://schemas.microsoft.com/office/drawing/2014/main" id="{0D92E364-850C-DF04-BAA2-C48B17B7B1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84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3A4E0857-2169-0B3C-C7B1-CC9543505897}"/>
            </a:ext>
          </a:extLst>
        </p:cNvPr>
        <p:cNvGrpSpPr/>
        <p:nvPr/>
      </p:nvGrpSpPr>
      <p:grpSpPr>
        <a:xfrm>
          <a:off x="0" y="0"/>
          <a:ext cx="0" cy="0"/>
          <a:chOff x="0" y="0"/>
          <a:chExt cx="0" cy="0"/>
        </a:xfrm>
      </p:grpSpPr>
      <p:sp>
        <p:nvSpPr>
          <p:cNvPr id="442" name="Google Shape;442;p12:notes">
            <a:extLst>
              <a:ext uri="{FF2B5EF4-FFF2-40B4-BE49-F238E27FC236}">
                <a16:creationId xmlns:a16="http://schemas.microsoft.com/office/drawing/2014/main" id="{9C5F6AAE-223E-088B-5891-8CA46CC13B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12:notes">
            <a:extLst>
              <a:ext uri="{FF2B5EF4-FFF2-40B4-BE49-F238E27FC236}">
                <a16:creationId xmlns:a16="http://schemas.microsoft.com/office/drawing/2014/main" id="{2A891A87-1EFC-8EC1-F700-E116107E3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2307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B691D1BE-F67F-78B6-B613-2EC0CCFF845E}"/>
            </a:ext>
          </a:extLst>
        </p:cNvPr>
        <p:cNvGrpSpPr/>
        <p:nvPr/>
      </p:nvGrpSpPr>
      <p:grpSpPr>
        <a:xfrm>
          <a:off x="0" y="0"/>
          <a:ext cx="0" cy="0"/>
          <a:chOff x="0" y="0"/>
          <a:chExt cx="0" cy="0"/>
        </a:xfrm>
      </p:grpSpPr>
      <p:sp>
        <p:nvSpPr>
          <p:cNvPr id="442" name="Google Shape;442;p12:notes">
            <a:extLst>
              <a:ext uri="{FF2B5EF4-FFF2-40B4-BE49-F238E27FC236}">
                <a16:creationId xmlns:a16="http://schemas.microsoft.com/office/drawing/2014/main" id="{C432F947-1BA0-75CB-681A-B95B89D35F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12:notes">
            <a:extLst>
              <a:ext uri="{FF2B5EF4-FFF2-40B4-BE49-F238E27FC236}">
                <a16:creationId xmlns:a16="http://schemas.microsoft.com/office/drawing/2014/main" id="{DB33FA62-4E34-1185-D805-DE62555EF2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164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077B4071-3E24-0861-0795-4F7745071EFB}"/>
            </a:ext>
          </a:extLst>
        </p:cNvPr>
        <p:cNvGrpSpPr/>
        <p:nvPr/>
      </p:nvGrpSpPr>
      <p:grpSpPr>
        <a:xfrm>
          <a:off x="0" y="0"/>
          <a:ext cx="0" cy="0"/>
          <a:chOff x="0" y="0"/>
          <a:chExt cx="0" cy="0"/>
        </a:xfrm>
      </p:grpSpPr>
      <p:sp>
        <p:nvSpPr>
          <p:cNvPr id="415" name="Google Shape;415;p11:notes">
            <a:extLst>
              <a:ext uri="{FF2B5EF4-FFF2-40B4-BE49-F238E27FC236}">
                <a16:creationId xmlns:a16="http://schemas.microsoft.com/office/drawing/2014/main" id="{977E6CAC-7B90-0BF5-973A-A453556DAC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1:notes">
            <a:extLst>
              <a:ext uri="{FF2B5EF4-FFF2-40B4-BE49-F238E27FC236}">
                <a16:creationId xmlns:a16="http://schemas.microsoft.com/office/drawing/2014/main" id="{E71ED1B7-80B2-A4E6-6ED4-91F2AF7AA5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513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597D33DD-428B-95B8-CEF0-BE61462BFECE}"/>
            </a:ext>
          </a:extLst>
        </p:cNvPr>
        <p:cNvGrpSpPr/>
        <p:nvPr/>
      </p:nvGrpSpPr>
      <p:grpSpPr>
        <a:xfrm>
          <a:off x="0" y="0"/>
          <a:ext cx="0" cy="0"/>
          <a:chOff x="0" y="0"/>
          <a:chExt cx="0" cy="0"/>
        </a:xfrm>
      </p:grpSpPr>
      <p:sp>
        <p:nvSpPr>
          <p:cNvPr id="415" name="Google Shape;415;p11:notes">
            <a:extLst>
              <a:ext uri="{FF2B5EF4-FFF2-40B4-BE49-F238E27FC236}">
                <a16:creationId xmlns:a16="http://schemas.microsoft.com/office/drawing/2014/main" id="{52A1E0C0-46A6-DA40-3553-8FB71FD2A7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1:notes">
            <a:extLst>
              <a:ext uri="{FF2B5EF4-FFF2-40B4-BE49-F238E27FC236}">
                <a16:creationId xmlns:a16="http://schemas.microsoft.com/office/drawing/2014/main" id="{A1CB93A4-9570-C5D4-958B-FA1DB6E039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6528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703B9D07-E9B2-3A39-21A9-4560A475F44F}"/>
            </a:ext>
          </a:extLst>
        </p:cNvPr>
        <p:cNvGrpSpPr/>
        <p:nvPr/>
      </p:nvGrpSpPr>
      <p:grpSpPr>
        <a:xfrm>
          <a:off x="0" y="0"/>
          <a:ext cx="0" cy="0"/>
          <a:chOff x="0" y="0"/>
          <a:chExt cx="0" cy="0"/>
        </a:xfrm>
      </p:grpSpPr>
      <p:sp>
        <p:nvSpPr>
          <p:cNvPr id="375" name="Google Shape;375;p9:notes">
            <a:extLst>
              <a:ext uri="{FF2B5EF4-FFF2-40B4-BE49-F238E27FC236}">
                <a16:creationId xmlns:a16="http://schemas.microsoft.com/office/drawing/2014/main" id="{536435E3-86DB-6AAB-A89A-31EEFCF786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9:notes">
            <a:extLst>
              <a:ext uri="{FF2B5EF4-FFF2-40B4-BE49-F238E27FC236}">
                <a16:creationId xmlns:a16="http://schemas.microsoft.com/office/drawing/2014/main" id="{0846B090-6D39-C95C-A147-3E39F73EE7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6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047930B9-E92A-3465-96C1-19A4562242B2}"/>
            </a:ext>
          </a:extLst>
        </p:cNvPr>
        <p:cNvGrpSpPr/>
        <p:nvPr/>
      </p:nvGrpSpPr>
      <p:grpSpPr>
        <a:xfrm>
          <a:off x="0" y="0"/>
          <a:ext cx="0" cy="0"/>
          <a:chOff x="0" y="0"/>
          <a:chExt cx="0" cy="0"/>
        </a:xfrm>
      </p:grpSpPr>
      <p:sp>
        <p:nvSpPr>
          <p:cNvPr id="415" name="Google Shape;415;p11:notes">
            <a:extLst>
              <a:ext uri="{FF2B5EF4-FFF2-40B4-BE49-F238E27FC236}">
                <a16:creationId xmlns:a16="http://schemas.microsoft.com/office/drawing/2014/main" id="{81DA8D9F-A8B4-A233-E319-626450E1A3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1:notes">
            <a:extLst>
              <a:ext uri="{FF2B5EF4-FFF2-40B4-BE49-F238E27FC236}">
                <a16:creationId xmlns:a16="http://schemas.microsoft.com/office/drawing/2014/main" id="{7B59154B-05D5-1F77-F277-38DFBEB9B3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980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3" name="Google Shape;2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a:extLst>
            <a:ext uri="{FF2B5EF4-FFF2-40B4-BE49-F238E27FC236}">
              <a16:creationId xmlns:a16="http://schemas.microsoft.com/office/drawing/2014/main" id="{55A9B5DF-53F3-FB58-94D6-2B7921F0444A}"/>
            </a:ext>
          </a:extLst>
        </p:cNvPr>
        <p:cNvGrpSpPr/>
        <p:nvPr/>
      </p:nvGrpSpPr>
      <p:grpSpPr>
        <a:xfrm>
          <a:off x="0" y="0"/>
          <a:ext cx="0" cy="0"/>
          <a:chOff x="0" y="0"/>
          <a:chExt cx="0" cy="0"/>
        </a:xfrm>
      </p:grpSpPr>
      <p:sp>
        <p:nvSpPr>
          <p:cNvPr id="399" name="Google Shape;399;p10:notes">
            <a:extLst>
              <a:ext uri="{FF2B5EF4-FFF2-40B4-BE49-F238E27FC236}">
                <a16:creationId xmlns:a16="http://schemas.microsoft.com/office/drawing/2014/main" id="{E1900531-EAF2-45ED-1627-89A2A0E7FF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10:notes">
            <a:extLst>
              <a:ext uri="{FF2B5EF4-FFF2-40B4-BE49-F238E27FC236}">
                <a16:creationId xmlns:a16="http://schemas.microsoft.com/office/drawing/2014/main" id="{9D4E98A9-F98A-F19F-4EF6-BA882761B3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0948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64D7DFED-A54D-7CA3-D684-8D3C9EF23C6F}"/>
            </a:ext>
          </a:extLst>
        </p:cNvPr>
        <p:cNvGrpSpPr/>
        <p:nvPr/>
      </p:nvGrpSpPr>
      <p:grpSpPr>
        <a:xfrm>
          <a:off x="0" y="0"/>
          <a:ext cx="0" cy="0"/>
          <a:chOff x="0" y="0"/>
          <a:chExt cx="0" cy="0"/>
        </a:xfrm>
      </p:grpSpPr>
      <p:sp>
        <p:nvSpPr>
          <p:cNvPr id="256" name="Google Shape;256;p5:notes">
            <a:extLst>
              <a:ext uri="{FF2B5EF4-FFF2-40B4-BE49-F238E27FC236}">
                <a16:creationId xmlns:a16="http://schemas.microsoft.com/office/drawing/2014/main" id="{5612B2FB-CCE4-B579-4917-3D6EE3DCF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5:notes">
            <a:extLst>
              <a:ext uri="{FF2B5EF4-FFF2-40B4-BE49-F238E27FC236}">
                <a16:creationId xmlns:a16="http://schemas.microsoft.com/office/drawing/2014/main" id="{BF8C133C-086F-7019-D230-C62D141B5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762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body" idx="1"/>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33" name="Google Shape;33;p4"/>
          <p:cNvSpPr txBox="1">
            <a:spLocks noGrp="1"/>
          </p:cNvSpPr>
          <p:nvPr>
            <p:ph type="body" idx="2"/>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sp>
        <p:nvSpPr>
          <p:cNvPr id="34" name="Google Shape;34;p4"/>
          <p:cNvSpPr txBox="1">
            <a:spLocks noGrp="1"/>
          </p:cNvSpPr>
          <p:nvPr>
            <p:ph type="subTitle" idx="3"/>
          </p:nvPr>
        </p:nvSpPr>
        <p:spPr>
          <a:xfrm>
            <a:off x="1034150" y="1143000"/>
            <a:ext cx="10994700" cy="1133100"/>
          </a:xfrm>
          <a:prstGeom prst="rect">
            <a:avLst/>
          </a:prstGeom>
        </p:spPr>
        <p:txBody>
          <a:bodyPr spcFirstLastPara="1" wrap="square" lIns="0" tIns="0" rIns="0" bIns="0" anchor="t" anchorCtr="0">
            <a:noAutofit/>
          </a:bodyPr>
          <a:lstStyle>
            <a:lvl1pPr lvl="0">
              <a:spcBef>
                <a:spcPts val="640"/>
              </a:spcBef>
              <a:spcAft>
                <a:spcPts val="0"/>
              </a:spcAft>
              <a:buSzPts val="7200"/>
              <a:buNone/>
              <a:defRPr/>
            </a:lvl1pPr>
            <a:lvl2pPr lvl="1">
              <a:spcBef>
                <a:spcPts val="560"/>
              </a:spcBef>
              <a:spcAft>
                <a:spcPts val="0"/>
              </a:spcAft>
              <a:buSzPts val="3200"/>
              <a:buNone/>
              <a:defRPr/>
            </a:lvl2pPr>
            <a:lvl3pPr lvl="2">
              <a:spcBef>
                <a:spcPts val="480"/>
              </a:spcBef>
              <a:spcAft>
                <a:spcPts val="0"/>
              </a:spcAft>
              <a:buSzPts val="2100"/>
              <a:buNone/>
              <a:defRPr/>
            </a:lvl3pPr>
            <a:lvl4pPr lvl="3">
              <a:spcBef>
                <a:spcPts val="400"/>
              </a:spcBef>
              <a:spcAft>
                <a:spcPts val="0"/>
              </a:spcAft>
              <a:buSzPts val="14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grpSp>
        <p:nvGrpSpPr>
          <p:cNvPr id="35" name="Google Shape;35;p4"/>
          <p:cNvGrpSpPr/>
          <p:nvPr/>
        </p:nvGrpSpPr>
        <p:grpSpPr>
          <a:xfrm>
            <a:off x="916524" y="363600"/>
            <a:ext cx="1626018" cy="326352"/>
            <a:chOff x="0" y="0"/>
            <a:chExt cx="398700" cy="85950"/>
          </a:xfrm>
        </p:grpSpPr>
        <p:sp>
          <p:nvSpPr>
            <p:cNvPr id="36" name="Google Shape;36;p4"/>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38;p4"/>
          <p:cNvSpPr txBox="1">
            <a:spLocks noGrp="1"/>
          </p:cNvSpPr>
          <p:nvPr>
            <p:ph type="body" idx="4"/>
          </p:nvPr>
        </p:nvSpPr>
        <p:spPr>
          <a:xfrm>
            <a:off x="1039100" y="2909450"/>
            <a:ext cx="5247300" cy="486900"/>
          </a:xfrm>
          <a:prstGeom prst="rect">
            <a:avLst/>
          </a:prstGeom>
        </p:spPr>
        <p:txBody>
          <a:bodyPr spcFirstLastPara="1" wrap="square" lIns="0" tIns="0" rIns="0" bIns="0" anchor="t" anchorCtr="0">
            <a:noAutofit/>
          </a:bodyPr>
          <a:lstStyle>
            <a:lvl1pPr marL="457200" lvl="0" indent="-431800">
              <a:spcBef>
                <a:spcPts val="640"/>
              </a:spcBef>
              <a:spcAft>
                <a:spcPts val="0"/>
              </a:spcAft>
              <a:buSzPts val="3200"/>
              <a:buChar char="•"/>
              <a:defRPr sz="3200"/>
            </a:lvl1pPr>
            <a:lvl2pPr marL="914400" lvl="1" indent="-431800">
              <a:spcBef>
                <a:spcPts val="560"/>
              </a:spcBef>
              <a:spcAft>
                <a:spcPts val="0"/>
              </a:spcAft>
              <a:buSzPts val="3200"/>
              <a:buChar char="–"/>
              <a:defRPr b="1"/>
            </a:lvl2pPr>
            <a:lvl3pPr marL="1371600" lvl="2" indent="-431800">
              <a:spcBef>
                <a:spcPts val="480"/>
              </a:spcBef>
              <a:spcAft>
                <a:spcPts val="0"/>
              </a:spcAft>
              <a:buSzPts val="3200"/>
              <a:buChar char="•"/>
              <a:defRPr sz="3200" b="1"/>
            </a:lvl3pPr>
            <a:lvl4pPr marL="1828800" lvl="3" indent="-431800">
              <a:spcBef>
                <a:spcPts val="400"/>
              </a:spcBef>
              <a:spcAft>
                <a:spcPts val="0"/>
              </a:spcAft>
              <a:buSzPts val="3200"/>
              <a:buChar char="–"/>
              <a:defRPr sz="3200" b="1"/>
            </a:lvl4pPr>
            <a:lvl5pPr marL="2286000" lvl="4" indent="-431800">
              <a:spcBef>
                <a:spcPts val="400"/>
              </a:spcBef>
              <a:spcAft>
                <a:spcPts val="0"/>
              </a:spcAft>
              <a:buSzPts val="3200"/>
              <a:buChar char="»"/>
              <a:defRPr sz="3200" b="1"/>
            </a:lvl5pPr>
            <a:lvl6pPr marL="2743200" lvl="5" indent="-431800">
              <a:spcBef>
                <a:spcPts val="400"/>
              </a:spcBef>
              <a:spcAft>
                <a:spcPts val="0"/>
              </a:spcAft>
              <a:buSzPts val="3200"/>
              <a:buChar char="•"/>
              <a:defRPr sz="3200" b="1"/>
            </a:lvl6pPr>
            <a:lvl7pPr marL="3200400" lvl="6" indent="-431800">
              <a:spcBef>
                <a:spcPts val="400"/>
              </a:spcBef>
              <a:spcAft>
                <a:spcPts val="0"/>
              </a:spcAft>
              <a:buSzPts val="3200"/>
              <a:buChar char="•"/>
              <a:defRPr sz="3200" b="1"/>
            </a:lvl7pPr>
            <a:lvl8pPr marL="3657600" lvl="7" indent="-431800">
              <a:spcBef>
                <a:spcPts val="400"/>
              </a:spcBef>
              <a:spcAft>
                <a:spcPts val="0"/>
              </a:spcAft>
              <a:buSzPts val="3200"/>
              <a:buChar char="•"/>
              <a:defRPr sz="3200" b="1"/>
            </a:lvl8pPr>
            <a:lvl9pPr marL="4114800" lvl="8" indent="-431800">
              <a:spcBef>
                <a:spcPts val="400"/>
              </a:spcBef>
              <a:spcAft>
                <a:spcPts val="0"/>
              </a:spcAft>
              <a:buSzPts val="3200"/>
              <a:buChar char="•"/>
              <a:defRPr sz="3200" b="1"/>
            </a:lvl9pPr>
          </a:lstStyle>
          <a:p>
            <a:endParaRPr/>
          </a:p>
        </p:txBody>
      </p:sp>
      <p:sp>
        <p:nvSpPr>
          <p:cNvPr id="39" name="Google Shape;39;p4"/>
          <p:cNvSpPr txBox="1">
            <a:spLocks noGrp="1"/>
          </p:cNvSpPr>
          <p:nvPr>
            <p:ph type="body" idx="5"/>
          </p:nvPr>
        </p:nvSpPr>
        <p:spPr>
          <a:xfrm>
            <a:off x="1039100" y="3396350"/>
            <a:ext cx="5247300" cy="4869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40" name="Google Shape;40;p4"/>
          <p:cNvSpPr txBox="1">
            <a:spLocks noGrp="1"/>
          </p:cNvSpPr>
          <p:nvPr>
            <p:ph type="body" idx="6"/>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pic>
        <p:nvPicPr>
          <p:cNvPr id="41" name="Google Shape;41;p4"/>
          <p:cNvPicPr preferRelativeResize="0"/>
          <p:nvPr/>
        </p:nvPicPr>
        <p:blipFill>
          <a:blip r:embed="rId2">
            <a:alphaModFix/>
          </a:blip>
          <a:stretch>
            <a:fillRect/>
          </a:stretch>
        </p:blipFill>
        <p:spPr>
          <a:xfrm>
            <a:off x="14531150" y="2677050"/>
            <a:ext cx="2728225" cy="1345079"/>
          </a:xfrm>
          <a:prstGeom prst="rect">
            <a:avLst/>
          </a:prstGeom>
          <a:noFill/>
          <a:ln>
            <a:noFill/>
          </a:ln>
        </p:spPr>
      </p:pic>
      <p:pic>
        <p:nvPicPr>
          <p:cNvPr id="42" name="Google Shape;42;p4"/>
          <p:cNvPicPr preferRelativeResize="0"/>
          <p:nvPr/>
        </p:nvPicPr>
        <p:blipFill>
          <a:blip r:embed="rId3">
            <a:alphaModFix/>
          </a:blip>
          <a:stretch>
            <a:fillRect/>
          </a:stretch>
        </p:blipFill>
        <p:spPr>
          <a:xfrm>
            <a:off x="14531075" y="4362500"/>
            <a:ext cx="2728225" cy="1357768"/>
          </a:xfrm>
          <a:prstGeom prst="rect">
            <a:avLst/>
          </a:prstGeom>
          <a:noFill/>
          <a:ln>
            <a:noFill/>
          </a:ln>
        </p:spPr>
      </p:pic>
      <p:pic>
        <p:nvPicPr>
          <p:cNvPr id="43" name="Google Shape;43;p4"/>
          <p:cNvPicPr preferRelativeResize="0"/>
          <p:nvPr/>
        </p:nvPicPr>
        <p:blipFill>
          <a:blip r:embed="rId4">
            <a:alphaModFix/>
          </a:blip>
          <a:stretch>
            <a:fillRect/>
          </a:stretch>
        </p:blipFill>
        <p:spPr>
          <a:xfrm>
            <a:off x="14531150" y="6048047"/>
            <a:ext cx="2728225" cy="1345079"/>
          </a:xfrm>
          <a:prstGeom prst="rect">
            <a:avLst/>
          </a:prstGeom>
          <a:noFill/>
          <a:ln>
            <a:noFill/>
          </a:ln>
        </p:spPr>
      </p:pic>
      <p:pic>
        <p:nvPicPr>
          <p:cNvPr id="44" name="Google Shape;44;p4"/>
          <p:cNvPicPr preferRelativeResize="0"/>
          <p:nvPr/>
        </p:nvPicPr>
        <p:blipFill>
          <a:blip r:embed="rId5">
            <a:alphaModFix/>
          </a:blip>
          <a:stretch>
            <a:fillRect/>
          </a:stretch>
        </p:blipFill>
        <p:spPr>
          <a:xfrm>
            <a:off x="14531157" y="7733525"/>
            <a:ext cx="2728218" cy="1345075"/>
          </a:xfrm>
          <a:prstGeom prst="rect">
            <a:avLst/>
          </a:prstGeom>
          <a:noFill/>
          <a:ln>
            <a:noFill/>
          </a:ln>
        </p:spPr>
      </p:pic>
      <p:cxnSp>
        <p:nvCxnSpPr>
          <p:cNvPr id="45" name="Google Shape;45;p4"/>
          <p:cNvCxnSpPr/>
          <p:nvPr/>
        </p:nvCxnSpPr>
        <p:spPr>
          <a:xfrm>
            <a:off x="1028700" y="2506857"/>
            <a:ext cx="16230600" cy="0"/>
          </a:xfrm>
          <a:prstGeom prst="straightConnector1">
            <a:avLst/>
          </a:prstGeom>
          <a:noFill/>
          <a:ln w="19050" cap="flat" cmpd="sng">
            <a:solidFill>
              <a:srgbClr val="FFFFFF"/>
            </a:solidFill>
            <a:prstDash val="solid"/>
            <a:round/>
            <a:headEnd type="none" w="sm" len="sm"/>
            <a:tailEnd type="none" w="sm" len="sm"/>
          </a:ln>
        </p:spPr>
      </p:cxnSp>
      <p:cxnSp>
        <p:nvCxnSpPr>
          <p:cNvPr id="46" name="Google Shape;46;p4"/>
          <p:cNvCxnSpPr/>
          <p:nvPr/>
        </p:nvCxnSpPr>
        <p:spPr>
          <a:xfrm>
            <a:off x="1028700" y="4192337"/>
            <a:ext cx="16230600" cy="0"/>
          </a:xfrm>
          <a:prstGeom prst="straightConnector1">
            <a:avLst/>
          </a:prstGeom>
          <a:noFill/>
          <a:ln w="19050" cap="flat" cmpd="sng">
            <a:solidFill>
              <a:srgbClr val="FFFFFF"/>
            </a:solidFill>
            <a:prstDash val="solid"/>
            <a:round/>
            <a:headEnd type="none" w="sm" len="sm"/>
            <a:tailEnd type="none" w="sm" len="sm"/>
          </a:ln>
        </p:spPr>
      </p:cxnSp>
      <p:cxnSp>
        <p:nvCxnSpPr>
          <p:cNvPr id="47" name="Google Shape;47;p4"/>
          <p:cNvCxnSpPr/>
          <p:nvPr/>
        </p:nvCxnSpPr>
        <p:spPr>
          <a:xfrm>
            <a:off x="1028700" y="5877816"/>
            <a:ext cx="16230600" cy="0"/>
          </a:xfrm>
          <a:prstGeom prst="straightConnector1">
            <a:avLst/>
          </a:prstGeom>
          <a:noFill/>
          <a:ln w="19050" cap="flat" cmpd="sng">
            <a:solidFill>
              <a:srgbClr val="FFFFFF"/>
            </a:solidFill>
            <a:prstDash val="solid"/>
            <a:round/>
            <a:headEnd type="none" w="sm" len="sm"/>
            <a:tailEnd type="none" w="sm" len="sm"/>
          </a:ln>
        </p:spPr>
      </p:cxnSp>
      <p:cxnSp>
        <p:nvCxnSpPr>
          <p:cNvPr id="48" name="Google Shape;48;p4"/>
          <p:cNvCxnSpPr/>
          <p:nvPr/>
        </p:nvCxnSpPr>
        <p:spPr>
          <a:xfrm>
            <a:off x="1028700" y="7563296"/>
            <a:ext cx="16230600" cy="0"/>
          </a:xfrm>
          <a:prstGeom prst="straightConnector1">
            <a:avLst/>
          </a:prstGeom>
          <a:noFill/>
          <a:ln w="19050" cap="flat" cmpd="sng">
            <a:solidFill>
              <a:srgbClr val="FFFFFF"/>
            </a:solidFill>
            <a:prstDash val="solid"/>
            <a:round/>
            <a:headEnd type="none" w="sm" len="sm"/>
            <a:tailEnd type="none" w="sm" len="sm"/>
          </a:ln>
        </p:spPr>
      </p:cxnSp>
      <p:cxnSp>
        <p:nvCxnSpPr>
          <p:cNvPr id="49" name="Google Shape;49;p4"/>
          <p:cNvCxnSpPr/>
          <p:nvPr/>
        </p:nvCxnSpPr>
        <p:spPr>
          <a:xfrm>
            <a:off x="1028700" y="9248775"/>
            <a:ext cx="16230600" cy="0"/>
          </a:xfrm>
          <a:prstGeom prst="straightConnector1">
            <a:avLst/>
          </a:prstGeom>
          <a:noFill/>
          <a:ln w="19050" cap="flat" cmpd="sng">
            <a:solidFill>
              <a:srgbClr val="FFFFFF"/>
            </a:solidFill>
            <a:prstDash val="solid"/>
            <a:round/>
            <a:headEnd type="none" w="sm" len="sm"/>
            <a:tailEnd type="none" w="sm" len="sm"/>
          </a:ln>
        </p:spPr>
      </p:cxnSp>
      <p:grpSp>
        <p:nvGrpSpPr>
          <p:cNvPr id="50" name="Google Shape;50;p4"/>
          <p:cNvGrpSpPr/>
          <p:nvPr/>
        </p:nvGrpSpPr>
        <p:grpSpPr>
          <a:xfrm rot="2700000">
            <a:off x="6693590" y="2846056"/>
            <a:ext cx="1007002" cy="1007002"/>
            <a:chOff x="0" y="19"/>
            <a:chExt cx="1342746" cy="1342746"/>
          </a:xfrm>
        </p:grpSpPr>
        <p:grpSp>
          <p:nvGrpSpPr>
            <p:cNvPr id="51" name="Google Shape;51;p4"/>
            <p:cNvGrpSpPr/>
            <p:nvPr/>
          </p:nvGrpSpPr>
          <p:grpSpPr>
            <a:xfrm rot="-5400000">
              <a:off x="0" y="19"/>
              <a:ext cx="1342746" cy="1342746"/>
              <a:chOff x="0" y="0"/>
              <a:chExt cx="812800" cy="812800"/>
            </a:xfrm>
          </p:grpSpPr>
          <p:sp>
            <p:nvSpPr>
              <p:cNvPr id="52" name="Google Shape;5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p:nvPr/>
            </p:nvSpPr>
            <p:spPr>
              <a:xfrm>
                <a:off x="76200" y="28575"/>
                <a:ext cx="660300" cy="708000"/>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4" name="Google Shape;54;p4"/>
            <p:cNvCxnSpPr/>
            <p:nvPr/>
          </p:nvCxnSpPr>
          <p:spPr>
            <a:xfrm rot="10800000" flipH="1">
              <a:off x="314968" y="364093"/>
              <a:ext cx="669600" cy="669600"/>
            </a:xfrm>
            <a:prstGeom prst="straightConnector1">
              <a:avLst/>
            </a:prstGeom>
            <a:noFill/>
            <a:ln w="82150" cap="flat" cmpd="sng">
              <a:solidFill>
                <a:srgbClr val="000000"/>
              </a:solidFill>
              <a:prstDash val="solid"/>
              <a:round/>
              <a:headEnd type="none" w="sm" len="sm"/>
              <a:tailEnd type="none" w="sm" len="sm"/>
            </a:ln>
          </p:spPr>
        </p:cxnSp>
        <p:cxnSp>
          <p:nvCxnSpPr>
            <p:cNvPr id="55" name="Google Shape;55;p4"/>
            <p:cNvCxnSpPr/>
            <p:nvPr/>
          </p:nvCxnSpPr>
          <p:spPr>
            <a:xfrm rot="10800000">
              <a:off x="993034" y="312798"/>
              <a:ext cx="0" cy="516600"/>
            </a:xfrm>
            <a:prstGeom prst="straightConnector1">
              <a:avLst/>
            </a:prstGeom>
            <a:noFill/>
            <a:ln w="82150" cap="flat" cmpd="sng">
              <a:solidFill>
                <a:srgbClr val="000000"/>
              </a:solidFill>
              <a:prstDash val="solid"/>
              <a:round/>
              <a:headEnd type="none" w="sm" len="sm"/>
              <a:tailEnd type="none" w="sm" len="sm"/>
            </a:ln>
          </p:spPr>
        </p:cxnSp>
        <p:cxnSp>
          <p:nvCxnSpPr>
            <p:cNvPr id="56" name="Google Shape;56;p4"/>
            <p:cNvCxnSpPr/>
            <p:nvPr/>
          </p:nvCxnSpPr>
          <p:spPr>
            <a:xfrm rot="10800000">
              <a:off x="513392" y="349731"/>
              <a:ext cx="516600" cy="0"/>
            </a:xfrm>
            <a:prstGeom prst="straightConnector1">
              <a:avLst/>
            </a:prstGeom>
            <a:noFill/>
            <a:ln w="82150" cap="flat" cmpd="sng">
              <a:solidFill>
                <a:srgbClr val="000000"/>
              </a:solidFill>
              <a:prstDash val="solid"/>
              <a:round/>
              <a:headEnd type="none" w="sm" len="sm"/>
              <a:tailEnd type="none" w="sm" len="sm"/>
            </a:ln>
          </p:spPr>
        </p:cxnSp>
      </p:grpSp>
      <p:grpSp>
        <p:nvGrpSpPr>
          <p:cNvPr id="57" name="Google Shape;57;p4"/>
          <p:cNvGrpSpPr/>
          <p:nvPr/>
        </p:nvGrpSpPr>
        <p:grpSpPr>
          <a:xfrm rot="2700000">
            <a:off x="6693590" y="4534254"/>
            <a:ext cx="1007002" cy="1007002"/>
            <a:chOff x="0" y="19"/>
            <a:chExt cx="1342746" cy="1342746"/>
          </a:xfrm>
        </p:grpSpPr>
        <p:grpSp>
          <p:nvGrpSpPr>
            <p:cNvPr id="58" name="Google Shape;58;p4"/>
            <p:cNvGrpSpPr/>
            <p:nvPr/>
          </p:nvGrpSpPr>
          <p:grpSpPr>
            <a:xfrm rot="-5400000">
              <a:off x="0" y="19"/>
              <a:ext cx="1342746" cy="1342746"/>
              <a:chOff x="0" y="0"/>
              <a:chExt cx="812800" cy="812800"/>
            </a:xfrm>
          </p:grpSpPr>
          <p:sp>
            <p:nvSpPr>
              <p:cNvPr id="59" name="Google Shape;59;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txBox="1"/>
              <p:nvPr/>
            </p:nvSpPr>
            <p:spPr>
              <a:xfrm>
                <a:off x="76200" y="28575"/>
                <a:ext cx="660300" cy="708000"/>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1" name="Google Shape;61;p4"/>
            <p:cNvCxnSpPr/>
            <p:nvPr/>
          </p:nvCxnSpPr>
          <p:spPr>
            <a:xfrm rot="10800000" flipH="1">
              <a:off x="314968" y="364093"/>
              <a:ext cx="669600" cy="669600"/>
            </a:xfrm>
            <a:prstGeom prst="straightConnector1">
              <a:avLst/>
            </a:prstGeom>
            <a:noFill/>
            <a:ln w="82150" cap="flat" cmpd="sng">
              <a:solidFill>
                <a:srgbClr val="000000"/>
              </a:solidFill>
              <a:prstDash val="solid"/>
              <a:round/>
              <a:headEnd type="none" w="sm" len="sm"/>
              <a:tailEnd type="none" w="sm" len="sm"/>
            </a:ln>
          </p:spPr>
        </p:cxnSp>
        <p:cxnSp>
          <p:nvCxnSpPr>
            <p:cNvPr id="62" name="Google Shape;62;p4"/>
            <p:cNvCxnSpPr/>
            <p:nvPr/>
          </p:nvCxnSpPr>
          <p:spPr>
            <a:xfrm rot="10800000">
              <a:off x="993034" y="312798"/>
              <a:ext cx="0" cy="516600"/>
            </a:xfrm>
            <a:prstGeom prst="straightConnector1">
              <a:avLst/>
            </a:prstGeom>
            <a:noFill/>
            <a:ln w="82150" cap="flat" cmpd="sng">
              <a:solidFill>
                <a:srgbClr val="000000"/>
              </a:solidFill>
              <a:prstDash val="solid"/>
              <a:round/>
              <a:headEnd type="none" w="sm" len="sm"/>
              <a:tailEnd type="none" w="sm" len="sm"/>
            </a:ln>
          </p:spPr>
        </p:cxnSp>
        <p:cxnSp>
          <p:nvCxnSpPr>
            <p:cNvPr id="63" name="Google Shape;63;p4"/>
            <p:cNvCxnSpPr/>
            <p:nvPr/>
          </p:nvCxnSpPr>
          <p:spPr>
            <a:xfrm rot="10800000">
              <a:off x="513392" y="349731"/>
              <a:ext cx="516600" cy="0"/>
            </a:xfrm>
            <a:prstGeom prst="straightConnector1">
              <a:avLst/>
            </a:prstGeom>
            <a:noFill/>
            <a:ln w="82150" cap="flat" cmpd="sng">
              <a:solidFill>
                <a:srgbClr val="000000"/>
              </a:solidFill>
              <a:prstDash val="solid"/>
              <a:round/>
              <a:headEnd type="none" w="sm" len="sm"/>
              <a:tailEnd type="none" w="sm" len="sm"/>
            </a:ln>
          </p:spPr>
        </p:cxnSp>
      </p:grpSp>
      <p:grpSp>
        <p:nvGrpSpPr>
          <p:cNvPr id="64" name="Google Shape;64;p4"/>
          <p:cNvGrpSpPr/>
          <p:nvPr/>
        </p:nvGrpSpPr>
        <p:grpSpPr>
          <a:xfrm rot="2700000">
            <a:off x="6693590" y="6219734"/>
            <a:ext cx="1007002" cy="1007002"/>
            <a:chOff x="0" y="19"/>
            <a:chExt cx="1342746" cy="1342746"/>
          </a:xfrm>
        </p:grpSpPr>
        <p:grpSp>
          <p:nvGrpSpPr>
            <p:cNvPr id="65" name="Google Shape;65;p4"/>
            <p:cNvGrpSpPr/>
            <p:nvPr/>
          </p:nvGrpSpPr>
          <p:grpSpPr>
            <a:xfrm rot="-5400000">
              <a:off x="0" y="19"/>
              <a:ext cx="1342746" cy="1342746"/>
              <a:chOff x="0" y="0"/>
              <a:chExt cx="812800" cy="812800"/>
            </a:xfrm>
          </p:grpSpPr>
          <p:sp>
            <p:nvSpPr>
              <p:cNvPr id="66" name="Google Shape;66;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txBox="1"/>
              <p:nvPr/>
            </p:nvSpPr>
            <p:spPr>
              <a:xfrm>
                <a:off x="76200" y="28575"/>
                <a:ext cx="660300" cy="708000"/>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 name="Google Shape;68;p4"/>
            <p:cNvCxnSpPr/>
            <p:nvPr/>
          </p:nvCxnSpPr>
          <p:spPr>
            <a:xfrm rot="10800000" flipH="1">
              <a:off x="314968" y="364093"/>
              <a:ext cx="669600" cy="669600"/>
            </a:xfrm>
            <a:prstGeom prst="straightConnector1">
              <a:avLst/>
            </a:prstGeom>
            <a:noFill/>
            <a:ln w="82150" cap="flat" cmpd="sng">
              <a:solidFill>
                <a:srgbClr val="000000"/>
              </a:solidFill>
              <a:prstDash val="solid"/>
              <a:round/>
              <a:headEnd type="none" w="sm" len="sm"/>
              <a:tailEnd type="none" w="sm" len="sm"/>
            </a:ln>
          </p:spPr>
        </p:cxnSp>
        <p:cxnSp>
          <p:nvCxnSpPr>
            <p:cNvPr id="69" name="Google Shape;69;p4"/>
            <p:cNvCxnSpPr/>
            <p:nvPr/>
          </p:nvCxnSpPr>
          <p:spPr>
            <a:xfrm rot="10800000">
              <a:off x="993034" y="312798"/>
              <a:ext cx="0" cy="516600"/>
            </a:xfrm>
            <a:prstGeom prst="straightConnector1">
              <a:avLst/>
            </a:prstGeom>
            <a:noFill/>
            <a:ln w="82150" cap="flat" cmpd="sng">
              <a:solidFill>
                <a:srgbClr val="000000"/>
              </a:solidFill>
              <a:prstDash val="solid"/>
              <a:round/>
              <a:headEnd type="none" w="sm" len="sm"/>
              <a:tailEnd type="none" w="sm" len="sm"/>
            </a:ln>
          </p:spPr>
        </p:cxnSp>
        <p:cxnSp>
          <p:nvCxnSpPr>
            <p:cNvPr id="70" name="Google Shape;70;p4"/>
            <p:cNvCxnSpPr/>
            <p:nvPr/>
          </p:nvCxnSpPr>
          <p:spPr>
            <a:xfrm rot="10800000">
              <a:off x="513392" y="349731"/>
              <a:ext cx="516600" cy="0"/>
            </a:xfrm>
            <a:prstGeom prst="straightConnector1">
              <a:avLst/>
            </a:prstGeom>
            <a:noFill/>
            <a:ln w="82150" cap="flat" cmpd="sng">
              <a:solidFill>
                <a:srgbClr val="000000"/>
              </a:solidFill>
              <a:prstDash val="solid"/>
              <a:round/>
              <a:headEnd type="none" w="sm" len="sm"/>
              <a:tailEnd type="none" w="sm" len="sm"/>
            </a:ln>
          </p:spPr>
        </p:cxnSp>
      </p:grpSp>
      <p:grpSp>
        <p:nvGrpSpPr>
          <p:cNvPr id="71" name="Google Shape;71;p4"/>
          <p:cNvGrpSpPr/>
          <p:nvPr/>
        </p:nvGrpSpPr>
        <p:grpSpPr>
          <a:xfrm rot="2700000">
            <a:off x="6693590" y="7907932"/>
            <a:ext cx="1007002" cy="1007002"/>
            <a:chOff x="0" y="19"/>
            <a:chExt cx="1342746" cy="1342746"/>
          </a:xfrm>
        </p:grpSpPr>
        <p:grpSp>
          <p:nvGrpSpPr>
            <p:cNvPr id="72" name="Google Shape;72;p4"/>
            <p:cNvGrpSpPr/>
            <p:nvPr/>
          </p:nvGrpSpPr>
          <p:grpSpPr>
            <a:xfrm rot="-5400000">
              <a:off x="0" y="19"/>
              <a:ext cx="1342746" cy="1342746"/>
              <a:chOff x="0" y="0"/>
              <a:chExt cx="812800" cy="812800"/>
            </a:xfrm>
          </p:grpSpPr>
          <p:sp>
            <p:nvSpPr>
              <p:cNvPr id="73" name="Google Shape;7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txBox="1"/>
              <p:nvPr/>
            </p:nvSpPr>
            <p:spPr>
              <a:xfrm>
                <a:off x="76200" y="28575"/>
                <a:ext cx="660300" cy="708000"/>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5" name="Google Shape;75;p4"/>
            <p:cNvCxnSpPr/>
            <p:nvPr/>
          </p:nvCxnSpPr>
          <p:spPr>
            <a:xfrm rot="10800000" flipH="1">
              <a:off x="314968" y="364093"/>
              <a:ext cx="669600" cy="669600"/>
            </a:xfrm>
            <a:prstGeom prst="straightConnector1">
              <a:avLst/>
            </a:prstGeom>
            <a:noFill/>
            <a:ln w="82150" cap="flat" cmpd="sng">
              <a:solidFill>
                <a:srgbClr val="000000"/>
              </a:solidFill>
              <a:prstDash val="solid"/>
              <a:round/>
              <a:headEnd type="none" w="sm" len="sm"/>
              <a:tailEnd type="none" w="sm" len="sm"/>
            </a:ln>
          </p:spPr>
        </p:cxnSp>
        <p:cxnSp>
          <p:nvCxnSpPr>
            <p:cNvPr id="76" name="Google Shape;76;p4"/>
            <p:cNvCxnSpPr/>
            <p:nvPr/>
          </p:nvCxnSpPr>
          <p:spPr>
            <a:xfrm rot="10800000">
              <a:off x="993034" y="312798"/>
              <a:ext cx="0" cy="516600"/>
            </a:xfrm>
            <a:prstGeom prst="straightConnector1">
              <a:avLst/>
            </a:prstGeom>
            <a:noFill/>
            <a:ln w="82150" cap="flat" cmpd="sng">
              <a:solidFill>
                <a:srgbClr val="000000"/>
              </a:solidFill>
              <a:prstDash val="solid"/>
              <a:round/>
              <a:headEnd type="none" w="sm" len="sm"/>
              <a:tailEnd type="none" w="sm" len="sm"/>
            </a:ln>
          </p:spPr>
        </p:cxnSp>
        <p:cxnSp>
          <p:nvCxnSpPr>
            <p:cNvPr id="77" name="Google Shape;77;p4"/>
            <p:cNvCxnSpPr/>
            <p:nvPr/>
          </p:nvCxnSpPr>
          <p:spPr>
            <a:xfrm rot="10800000">
              <a:off x="513392" y="349731"/>
              <a:ext cx="516600" cy="0"/>
            </a:xfrm>
            <a:prstGeom prst="straightConnector1">
              <a:avLst/>
            </a:prstGeom>
            <a:noFill/>
            <a:ln w="82150" cap="flat" cmpd="sng">
              <a:solidFill>
                <a:srgbClr val="000000"/>
              </a:solidFill>
              <a:prstDash val="solid"/>
              <a:round/>
              <a:headEnd type="none" w="sm" len="sm"/>
              <a:tailEnd type="none" w="sm" len="sm"/>
            </a:ln>
          </p:spPr>
        </p:cxnSp>
      </p:grpSp>
      <p:sp>
        <p:nvSpPr>
          <p:cNvPr id="78" name="Google Shape;78;p4"/>
          <p:cNvSpPr txBox="1">
            <a:spLocks noGrp="1"/>
          </p:cNvSpPr>
          <p:nvPr>
            <p:ph type="body" idx="7"/>
          </p:nvPr>
        </p:nvSpPr>
        <p:spPr>
          <a:xfrm>
            <a:off x="1039100" y="4554488"/>
            <a:ext cx="5247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79" name="Google Shape;79;p4"/>
          <p:cNvSpPr txBox="1">
            <a:spLocks noGrp="1"/>
          </p:cNvSpPr>
          <p:nvPr>
            <p:ph type="body" idx="8"/>
          </p:nvPr>
        </p:nvSpPr>
        <p:spPr>
          <a:xfrm>
            <a:off x="1039100" y="5041388"/>
            <a:ext cx="5247300" cy="4869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80" name="Google Shape;80;p4"/>
          <p:cNvSpPr txBox="1">
            <a:spLocks noGrp="1"/>
          </p:cNvSpPr>
          <p:nvPr>
            <p:ph type="body" idx="9"/>
          </p:nvPr>
        </p:nvSpPr>
        <p:spPr>
          <a:xfrm>
            <a:off x="1039100" y="6233650"/>
            <a:ext cx="5247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81" name="Google Shape;81;p4"/>
          <p:cNvSpPr txBox="1">
            <a:spLocks noGrp="1"/>
          </p:cNvSpPr>
          <p:nvPr>
            <p:ph type="body" idx="13"/>
          </p:nvPr>
        </p:nvSpPr>
        <p:spPr>
          <a:xfrm>
            <a:off x="1039100" y="6720550"/>
            <a:ext cx="5247300" cy="4869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82" name="Google Shape;82;p4"/>
          <p:cNvSpPr txBox="1">
            <a:spLocks noGrp="1"/>
          </p:cNvSpPr>
          <p:nvPr>
            <p:ph type="body" idx="14"/>
          </p:nvPr>
        </p:nvSpPr>
        <p:spPr>
          <a:xfrm>
            <a:off x="1039100" y="7919138"/>
            <a:ext cx="5247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83" name="Google Shape;83;p4"/>
          <p:cNvSpPr txBox="1">
            <a:spLocks noGrp="1"/>
          </p:cNvSpPr>
          <p:nvPr>
            <p:ph type="body" idx="15"/>
          </p:nvPr>
        </p:nvSpPr>
        <p:spPr>
          <a:xfrm>
            <a:off x="1039100" y="8406038"/>
            <a:ext cx="5247300" cy="4869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One" type="secHead">
  <p:cSld name="SECTION_HEADER">
    <p:spTree>
      <p:nvGrpSpPr>
        <p:cNvPr id="1" name="Shape 84"/>
        <p:cNvGrpSpPr/>
        <p:nvPr/>
      </p:nvGrpSpPr>
      <p:grpSpPr>
        <a:xfrm>
          <a:off x="0" y="0"/>
          <a:ext cx="0" cy="0"/>
          <a:chOff x="0" y="0"/>
          <a:chExt cx="0" cy="0"/>
        </a:xfrm>
      </p:grpSpPr>
      <p:sp>
        <p:nvSpPr>
          <p:cNvPr id="85" name="Google Shape;85;p5"/>
          <p:cNvSpPr txBox="1">
            <a:spLocks noGrp="1"/>
          </p:cNvSpPr>
          <p:nvPr>
            <p:ph type="body" idx="1"/>
          </p:nvPr>
        </p:nvSpPr>
        <p:spPr>
          <a:xfrm>
            <a:off x="1039100" y="4085275"/>
            <a:ext cx="7412400" cy="4040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86" name="Google Shape;86;p5"/>
          <p:cNvSpPr txBox="1">
            <a:spLocks noGrp="1"/>
          </p:cNvSpPr>
          <p:nvPr>
            <p:ph type="subTitle" idx="2"/>
          </p:nvPr>
        </p:nvSpPr>
        <p:spPr>
          <a:xfrm>
            <a:off x="1034150" y="2064850"/>
            <a:ext cx="7488300" cy="11331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pic>
        <p:nvPicPr>
          <p:cNvPr id="87" name="Google Shape;87;p5"/>
          <p:cNvPicPr preferRelativeResize="0"/>
          <p:nvPr/>
        </p:nvPicPr>
        <p:blipFill>
          <a:blip r:embed="rId2">
            <a:alphaModFix/>
          </a:blip>
          <a:stretch>
            <a:fillRect/>
          </a:stretch>
        </p:blipFill>
        <p:spPr>
          <a:xfrm>
            <a:off x="8522326" y="402"/>
            <a:ext cx="9529250" cy="14328873"/>
          </a:xfrm>
          <a:prstGeom prst="rect">
            <a:avLst/>
          </a:prstGeom>
          <a:noFill/>
          <a:ln>
            <a:noFill/>
          </a:ln>
        </p:spPr>
      </p:pic>
      <p:sp>
        <p:nvSpPr>
          <p:cNvPr id="88" name="Google Shape;88;p5"/>
          <p:cNvSpPr txBox="1">
            <a:spLocks noGrp="1"/>
          </p:cNvSpPr>
          <p:nvPr>
            <p:ph type="body" idx="3"/>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89" name="Google Shape;89;p5"/>
          <p:cNvSpPr txBox="1">
            <a:spLocks noGrp="1"/>
          </p:cNvSpPr>
          <p:nvPr>
            <p:ph type="body" idx="4"/>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grpSp>
        <p:nvGrpSpPr>
          <p:cNvPr id="90" name="Google Shape;90;p5"/>
          <p:cNvGrpSpPr/>
          <p:nvPr/>
        </p:nvGrpSpPr>
        <p:grpSpPr>
          <a:xfrm>
            <a:off x="916524" y="363600"/>
            <a:ext cx="1626018" cy="326352"/>
            <a:chOff x="0" y="0"/>
            <a:chExt cx="398700" cy="85950"/>
          </a:xfrm>
        </p:grpSpPr>
        <p:sp>
          <p:nvSpPr>
            <p:cNvPr id="91" name="Google Shape;91;p5"/>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3" name="Google Shape;93;p5"/>
          <p:cNvSpPr>
            <a:spLocks noGrp="1"/>
          </p:cNvSpPr>
          <p:nvPr>
            <p:ph type="pic" idx="5"/>
          </p:nvPr>
        </p:nvSpPr>
        <p:spPr>
          <a:xfrm>
            <a:off x="8758800" y="1031400"/>
            <a:ext cx="9529200" cy="9255600"/>
          </a:xfrm>
          <a:prstGeom prst="rect">
            <a:avLst/>
          </a:prstGeom>
          <a:noFill/>
          <a:ln>
            <a:noFill/>
          </a:ln>
        </p:spPr>
      </p:sp>
      <p:sp>
        <p:nvSpPr>
          <p:cNvPr id="94" name="Google Shape;94;p5"/>
          <p:cNvSpPr txBox="1">
            <a:spLocks noGrp="1"/>
          </p:cNvSpPr>
          <p:nvPr>
            <p:ph type="body" idx="6"/>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wo" type="twoObj">
  <p:cSld name="TWO_OBJECTS">
    <p:spTree>
      <p:nvGrpSpPr>
        <p:cNvPr id="1" name="Shape 95"/>
        <p:cNvGrpSpPr/>
        <p:nvPr/>
      </p:nvGrpSpPr>
      <p:grpSpPr>
        <a:xfrm>
          <a:off x="0" y="0"/>
          <a:ext cx="0" cy="0"/>
          <a:chOff x="0" y="0"/>
          <a:chExt cx="0" cy="0"/>
        </a:xfrm>
      </p:grpSpPr>
      <p:grpSp>
        <p:nvGrpSpPr>
          <p:cNvPr id="96" name="Google Shape;96;p6"/>
          <p:cNvGrpSpPr/>
          <p:nvPr/>
        </p:nvGrpSpPr>
        <p:grpSpPr>
          <a:xfrm>
            <a:off x="916524" y="363600"/>
            <a:ext cx="1626018" cy="326352"/>
            <a:chOff x="0" y="0"/>
            <a:chExt cx="398700" cy="85950"/>
          </a:xfrm>
        </p:grpSpPr>
        <p:sp>
          <p:nvSpPr>
            <p:cNvPr id="97" name="Google Shape;97;p6"/>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6"/>
          <p:cNvSpPr txBox="1">
            <a:spLocks noGrp="1"/>
          </p:cNvSpPr>
          <p:nvPr>
            <p:ph type="body" idx="1"/>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grpSp>
        <p:nvGrpSpPr>
          <p:cNvPr id="100" name="Google Shape;100;p6"/>
          <p:cNvGrpSpPr/>
          <p:nvPr/>
        </p:nvGrpSpPr>
        <p:grpSpPr>
          <a:xfrm>
            <a:off x="1028700" y="5151020"/>
            <a:ext cx="4552003" cy="3944749"/>
            <a:chOff x="0" y="-47625"/>
            <a:chExt cx="807107" cy="699436"/>
          </a:xfrm>
        </p:grpSpPr>
        <p:sp>
          <p:nvSpPr>
            <p:cNvPr id="101" name="Google Shape;101;p6"/>
            <p:cNvSpPr/>
            <p:nvPr/>
          </p:nvSpPr>
          <p:spPr>
            <a:xfrm>
              <a:off x="0" y="0"/>
              <a:ext cx="807107" cy="651811"/>
            </a:xfrm>
            <a:custGeom>
              <a:avLst/>
              <a:gdLst/>
              <a:ahLst/>
              <a:cxnLst/>
              <a:rect l="l" t="t" r="r" b="b"/>
              <a:pathLst>
                <a:path w="807107" h="651811" extrusionOk="0">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p:nvPr/>
          </p:nvSpPr>
          <p:spPr>
            <a:xfrm>
              <a:off x="0" y="-47625"/>
              <a:ext cx="807000" cy="6993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6"/>
          <p:cNvSpPr txBox="1">
            <a:spLocks noGrp="1"/>
          </p:cNvSpPr>
          <p:nvPr>
            <p:ph type="body" idx="2"/>
          </p:nvPr>
        </p:nvSpPr>
        <p:spPr>
          <a:xfrm>
            <a:off x="1291575" y="5847750"/>
            <a:ext cx="4026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104" name="Google Shape;104;p6"/>
          <p:cNvSpPr txBox="1">
            <a:spLocks noGrp="1"/>
          </p:cNvSpPr>
          <p:nvPr>
            <p:ph type="body" idx="3"/>
          </p:nvPr>
        </p:nvSpPr>
        <p:spPr>
          <a:xfrm>
            <a:off x="1291575" y="6592150"/>
            <a:ext cx="4026300" cy="18102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105" name="Google Shape;105;p6"/>
          <p:cNvSpPr txBox="1">
            <a:spLocks noGrp="1"/>
          </p:cNvSpPr>
          <p:nvPr>
            <p:ph type="body" idx="4"/>
          </p:nvPr>
        </p:nvSpPr>
        <p:spPr>
          <a:xfrm>
            <a:off x="1033650" y="2532150"/>
            <a:ext cx="9403800" cy="2619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106" name="Google Shape;106;p6"/>
          <p:cNvSpPr txBox="1">
            <a:spLocks noGrp="1"/>
          </p:cNvSpPr>
          <p:nvPr>
            <p:ph type="subTitle" idx="5"/>
          </p:nvPr>
        </p:nvSpPr>
        <p:spPr>
          <a:xfrm>
            <a:off x="1028700" y="1379475"/>
            <a:ext cx="9403800" cy="11331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pic>
        <p:nvPicPr>
          <p:cNvPr id="107" name="Google Shape;107;p6"/>
          <p:cNvPicPr preferRelativeResize="0"/>
          <p:nvPr/>
        </p:nvPicPr>
        <p:blipFill>
          <a:blip r:embed="rId2">
            <a:alphaModFix/>
          </a:blip>
          <a:stretch>
            <a:fillRect/>
          </a:stretch>
        </p:blipFill>
        <p:spPr>
          <a:xfrm>
            <a:off x="8900925" y="-909075"/>
            <a:ext cx="11694102" cy="13144648"/>
          </a:xfrm>
          <a:prstGeom prst="rect">
            <a:avLst/>
          </a:prstGeom>
          <a:noFill/>
          <a:ln>
            <a:noFill/>
          </a:ln>
        </p:spPr>
      </p:pic>
      <p:sp>
        <p:nvSpPr>
          <p:cNvPr id="108" name="Google Shape;108;p6"/>
          <p:cNvSpPr txBox="1">
            <a:spLocks noGrp="1"/>
          </p:cNvSpPr>
          <p:nvPr>
            <p:ph type="body" idx="6"/>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109" name="Google Shape;109;p6"/>
          <p:cNvSpPr txBox="1">
            <a:spLocks noGrp="1"/>
          </p:cNvSpPr>
          <p:nvPr>
            <p:ph type="body" idx="7"/>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sp>
        <p:nvSpPr>
          <p:cNvPr id="110" name="Google Shape;110;p6"/>
          <p:cNvSpPr>
            <a:spLocks noGrp="1"/>
          </p:cNvSpPr>
          <p:nvPr>
            <p:ph type="pic" idx="8"/>
          </p:nvPr>
        </p:nvSpPr>
        <p:spPr>
          <a:xfrm>
            <a:off x="10732050" y="1031400"/>
            <a:ext cx="7556100" cy="9255600"/>
          </a:xfrm>
          <a:prstGeom prst="rect">
            <a:avLst/>
          </a:prstGeom>
          <a:noFill/>
          <a:ln>
            <a:noFill/>
          </a:ln>
        </p:spPr>
      </p:sp>
      <p:grpSp>
        <p:nvGrpSpPr>
          <p:cNvPr id="111" name="Google Shape;111;p6"/>
          <p:cNvGrpSpPr/>
          <p:nvPr/>
        </p:nvGrpSpPr>
        <p:grpSpPr>
          <a:xfrm>
            <a:off x="5880367" y="5151020"/>
            <a:ext cx="4552003" cy="3944749"/>
            <a:chOff x="0" y="-47625"/>
            <a:chExt cx="807107" cy="699436"/>
          </a:xfrm>
        </p:grpSpPr>
        <p:sp>
          <p:nvSpPr>
            <p:cNvPr id="112" name="Google Shape;112;p6"/>
            <p:cNvSpPr/>
            <p:nvPr/>
          </p:nvSpPr>
          <p:spPr>
            <a:xfrm>
              <a:off x="0" y="0"/>
              <a:ext cx="807107" cy="651811"/>
            </a:xfrm>
            <a:custGeom>
              <a:avLst/>
              <a:gdLst/>
              <a:ahLst/>
              <a:cxnLst/>
              <a:rect l="l" t="t" r="r" b="b"/>
              <a:pathLst>
                <a:path w="807107" h="651811" extrusionOk="0">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txBox="1"/>
            <p:nvPr/>
          </p:nvSpPr>
          <p:spPr>
            <a:xfrm>
              <a:off x="0" y="-47625"/>
              <a:ext cx="807000" cy="6993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 name="Google Shape;114;p6"/>
          <p:cNvSpPr txBox="1">
            <a:spLocks noGrp="1"/>
          </p:cNvSpPr>
          <p:nvPr>
            <p:ph type="body" idx="9"/>
          </p:nvPr>
        </p:nvSpPr>
        <p:spPr>
          <a:xfrm>
            <a:off x="6143225" y="5847750"/>
            <a:ext cx="4026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115" name="Google Shape;115;p6"/>
          <p:cNvSpPr txBox="1">
            <a:spLocks noGrp="1"/>
          </p:cNvSpPr>
          <p:nvPr>
            <p:ph type="body" idx="13"/>
          </p:nvPr>
        </p:nvSpPr>
        <p:spPr>
          <a:xfrm>
            <a:off x="6143225" y="6592150"/>
            <a:ext cx="4026300" cy="18102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hree" type="twoTxTwoObj">
  <p:cSld name="TWO_OBJECTS_WITH_TEXT">
    <p:spTree>
      <p:nvGrpSpPr>
        <p:cNvPr id="1" name="Shape 116"/>
        <p:cNvGrpSpPr/>
        <p:nvPr/>
      </p:nvGrpSpPr>
      <p:grpSpPr>
        <a:xfrm>
          <a:off x="0" y="0"/>
          <a:ext cx="0" cy="0"/>
          <a:chOff x="0" y="0"/>
          <a:chExt cx="0" cy="0"/>
        </a:xfrm>
      </p:grpSpPr>
      <p:pic>
        <p:nvPicPr>
          <p:cNvPr id="117" name="Google Shape;117;p7"/>
          <p:cNvPicPr preferRelativeResize="0"/>
          <p:nvPr/>
        </p:nvPicPr>
        <p:blipFill>
          <a:blip r:embed="rId2">
            <a:alphaModFix/>
          </a:blip>
          <a:stretch>
            <a:fillRect/>
          </a:stretch>
        </p:blipFill>
        <p:spPr>
          <a:xfrm>
            <a:off x="8501950" y="-2784250"/>
            <a:ext cx="19227899" cy="7379501"/>
          </a:xfrm>
          <a:prstGeom prst="rect">
            <a:avLst/>
          </a:prstGeom>
          <a:noFill/>
          <a:ln>
            <a:noFill/>
          </a:ln>
        </p:spPr>
      </p:pic>
      <p:grpSp>
        <p:nvGrpSpPr>
          <p:cNvPr id="118" name="Google Shape;118;p7"/>
          <p:cNvGrpSpPr/>
          <p:nvPr/>
        </p:nvGrpSpPr>
        <p:grpSpPr>
          <a:xfrm>
            <a:off x="916524" y="363600"/>
            <a:ext cx="1626018" cy="326352"/>
            <a:chOff x="0" y="0"/>
            <a:chExt cx="398700" cy="85950"/>
          </a:xfrm>
        </p:grpSpPr>
        <p:sp>
          <p:nvSpPr>
            <p:cNvPr id="119" name="Google Shape;119;p7"/>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 name="Google Shape;121;p7"/>
          <p:cNvSpPr txBox="1">
            <a:spLocks noGrp="1"/>
          </p:cNvSpPr>
          <p:nvPr>
            <p:ph type="body" idx="1"/>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sp>
        <p:nvSpPr>
          <p:cNvPr id="122" name="Google Shape;122;p7"/>
          <p:cNvSpPr txBox="1">
            <a:spLocks noGrp="1"/>
          </p:cNvSpPr>
          <p:nvPr>
            <p:ph type="body" idx="2"/>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123" name="Google Shape;123;p7"/>
          <p:cNvSpPr txBox="1">
            <a:spLocks noGrp="1"/>
          </p:cNvSpPr>
          <p:nvPr>
            <p:ph type="body" idx="3"/>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sp>
        <p:nvSpPr>
          <p:cNvPr id="124" name="Google Shape;124;p7"/>
          <p:cNvSpPr>
            <a:spLocks noGrp="1"/>
          </p:cNvSpPr>
          <p:nvPr>
            <p:ph type="pic" idx="4"/>
          </p:nvPr>
        </p:nvSpPr>
        <p:spPr>
          <a:xfrm>
            <a:off x="1028700" y="2948950"/>
            <a:ext cx="8711400" cy="6260400"/>
          </a:xfrm>
          <a:prstGeom prst="rect">
            <a:avLst/>
          </a:prstGeom>
          <a:noFill/>
          <a:ln>
            <a:noFill/>
          </a:ln>
        </p:spPr>
      </p:sp>
      <p:sp>
        <p:nvSpPr>
          <p:cNvPr id="125" name="Google Shape;125;p7"/>
          <p:cNvSpPr txBox="1">
            <a:spLocks noGrp="1"/>
          </p:cNvSpPr>
          <p:nvPr>
            <p:ph type="body" idx="5"/>
          </p:nvPr>
        </p:nvSpPr>
        <p:spPr>
          <a:xfrm>
            <a:off x="10535975" y="2948950"/>
            <a:ext cx="6723300" cy="6260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126" name="Google Shape;126;p7"/>
          <p:cNvSpPr txBox="1">
            <a:spLocks noGrp="1"/>
          </p:cNvSpPr>
          <p:nvPr>
            <p:ph type="subTitle" idx="6"/>
          </p:nvPr>
        </p:nvSpPr>
        <p:spPr>
          <a:xfrm>
            <a:off x="1028700" y="1147775"/>
            <a:ext cx="8711400" cy="11331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allery" type="titleOnly">
  <p:cSld name="TITLE_ONLY">
    <p:spTree>
      <p:nvGrpSpPr>
        <p:cNvPr id="1" name="Shape 127"/>
        <p:cNvGrpSpPr/>
        <p:nvPr/>
      </p:nvGrpSpPr>
      <p:grpSpPr>
        <a:xfrm>
          <a:off x="0" y="0"/>
          <a:ext cx="0" cy="0"/>
          <a:chOff x="0" y="0"/>
          <a:chExt cx="0" cy="0"/>
        </a:xfrm>
      </p:grpSpPr>
      <p:pic>
        <p:nvPicPr>
          <p:cNvPr id="128" name="Google Shape;128;p8"/>
          <p:cNvPicPr preferRelativeResize="0"/>
          <p:nvPr/>
        </p:nvPicPr>
        <p:blipFill>
          <a:blip r:embed="rId2">
            <a:alphaModFix/>
          </a:blip>
          <a:stretch>
            <a:fillRect/>
          </a:stretch>
        </p:blipFill>
        <p:spPr>
          <a:xfrm>
            <a:off x="-5305718" y="-371150"/>
            <a:ext cx="28899436" cy="12234300"/>
          </a:xfrm>
          <a:prstGeom prst="rect">
            <a:avLst/>
          </a:prstGeom>
          <a:noFill/>
          <a:ln>
            <a:noFill/>
          </a:ln>
        </p:spPr>
      </p:pic>
      <p:grpSp>
        <p:nvGrpSpPr>
          <p:cNvPr id="129" name="Google Shape;129;p8"/>
          <p:cNvGrpSpPr/>
          <p:nvPr/>
        </p:nvGrpSpPr>
        <p:grpSpPr>
          <a:xfrm>
            <a:off x="916524" y="363600"/>
            <a:ext cx="1626018" cy="326352"/>
            <a:chOff x="0" y="0"/>
            <a:chExt cx="398700" cy="85950"/>
          </a:xfrm>
        </p:grpSpPr>
        <p:sp>
          <p:nvSpPr>
            <p:cNvPr id="130" name="Google Shape;130;p8"/>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8"/>
          <p:cNvSpPr txBox="1">
            <a:spLocks noGrp="1"/>
          </p:cNvSpPr>
          <p:nvPr>
            <p:ph type="body" idx="1"/>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sp>
        <p:nvSpPr>
          <p:cNvPr id="133" name="Google Shape;133;p8"/>
          <p:cNvSpPr txBox="1">
            <a:spLocks noGrp="1"/>
          </p:cNvSpPr>
          <p:nvPr>
            <p:ph type="body" idx="2"/>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134" name="Google Shape;134;p8"/>
          <p:cNvSpPr txBox="1">
            <a:spLocks noGrp="1"/>
          </p:cNvSpPr>
          <p:nvPr>
            <p:ph type="subTitle" idx="3"/>
          </p:nvPr>
        </p:nvSpPr>
        <p:spPr>
          <a:xfrm>
            <a:off x="1028700" y="7216000"/>
            <a:ext cx="5018400" cy="20424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135" name="Google Shape;135;p8"/>
          <p:cNvSpPr txBox="1">
            <a:spLocks noGrp="1"/>
          </p:cNvSpPr>
          <p:nvPr>
            <p:ph type="body" idx="4"/>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sp>
        <p:nvSpPr>
          <p:cNvPr id="136" name="Google Shape;136;p8"/>
          <p:cNvSpPr>
            <a:spLocks noGrp="1"/>
          </p:cNvSpPr>
          <p:nvPr>
            <p:ph type="pic" idx="5"/>
          </p:nvPr>
        </p:nvSpPr>
        <p:spPr>
          <a:xfrm>
            <a:off x="1029725" y="1029725"/>
            <a:ext cx="5045700" cy="5817900"/>
          </a:xfrm>
          <a:prstGeom prst="roundRect">
            <a:avLst>
              <a:gd name="adj" fmla="val 5077"/>
            </a:avLst>
          </a:prstGeom>
          <a:noFill/>
          <a:ln>
            <a:noFill/>
          </a:ln>
        </p:spPr>
      </p:sp>
      <p:sp>
        <p:nvSpPr>
          <p:cNvPr id="137" name="Google Shape;137;p8"/>
          <p:cNvSpPr>
            <a:spLocks noGrp="1"/>
          </p:cNvSpPr>
          <p:nvPr>
            <p:ph type="pic" idx="6"/>
          </p:nvPr>
        </p:nvSpPr>
        <p:spPr>
          <a:xfrm>
            <a:off x="6900525" y="1022850"/>
            <a:ext cx="5408700" cy="3771000"/>
          </a:xfrm>
          <a:prstGeom prst="roundRect">
            <a:avLst>
              <a:gd name="adj" fmla="val 5077"/>
            </a:avLst>
          </a:prstGeom>
          <a:noFill/>
          <a:ln>
            <a:noFill/>
          </a:ln>
        </p:spPr>
      </p:sp>
      <p:sp>
        <p:nvSpPr>
          <p:cNvPr id="138" name="Google Shape;138;p8"/>
          <p:cNvSpPr>
            <a:spLocks noGrp="1"/>
          </p:cNvSpPr>
          <p:nvPr>
            <p:ph type="pic" idx="7"/>
          </p:nvPr>
        </p:nvSpPr>
        <p:spPr>
          <a:xfrm>
            <a:off x="6916675" y="5487350"/>
            <a:ext cx="5408700" cy="3771000"/>
          </a:xfrm>
          <a:prstGeom prst="roundRect">
            <a:avLst>
              <a:gd name="adj" fmla="val 5077"/>
            </a:avLst>
          </a:prstGeom>
          <a:noFill/>
          <a:ln>
            <a:noFill/>
          </a:ln>
        </p:spPr>
      </p:sp>
      <p:sp>
        <p:nvSpPr>
          <p:cNvPr id="139" name="Google Shape;139;p8"/>
          <p:cNvSpPr>
            <a:spLocks noGrp="1"/>
          </p:cNvSpPr>
          <p:nvPr>
            <p:ph type="pic" idx="8"/>
          </p:nvPr>
        </p:nvSpPr>
        <p:spPr>
          <a:xfrm>
            <a:off x="13166625" y="1047650"/>
            <a:ext cx="4092600" cy="8210700"/>
          </a:xfrm>
          <a:prstGeom prst="roundRect">
            <a:avLst>
              <a:gd name="adj" fmla="val 5077"/>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t" anchorCtr="0">
            <a:noAutofit/>
          </a:bodyPr>
          <a:lstStyle>
            <a:lvl1pPr marR="0" lvl="0" rtl="0">
              <a:spcBef>
                <a:spcPts val="0"/>
              </a:spcBef>
              <a:spcAft>
                <a:spcPts val="0"/>
              </a:spcAft>
              <a:buClr>
                <a:schemeClr val="lt1"/>
              </a:buClr>
              <a:buSzPts val="14000"/>
              <a:buFont typeface="Inter"/>
              <a:buNone/>
              <a:defRPr sz="14000" b="1" i="0" u="none" strike="noStrike" cap="none">
                <a:solidFill>
                  <a:schemeClr val="l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685800" algn="l" rtl="0">
              <a:lnSpc>
                <a:spcPct val="115000"/>
              </a:lnSpc>
              <a:spcBef>
                <a:spcPts val="640"/>
              </a:spcBef>
              <a:spcAft>
                <a:spcPts val="0"/>
              </a:spcAft>
              <a:buClr>
                <a:schemeClr val="lt1"/>
              </a:buClr>
              <a:buSzPts val="7200"/>
              <a:buFont typeface="Inter"/>
              <a:buChar char="•"/>
              <a:defRPr sz="7200" b="1" i="0" u="none" strike="noStrike" cap="none">
                <a:solidFill>
                  <a:schemeClr val="lt1"/>
                </a:solidFill>
                <a:latin typeface="Inter"/>
                <a:ea typeface="Inter"/>
                <a:cs typeface="Inter"/>
                <a:sym typeface="Inter"/>
              </a:defRPr>
            </a:lvl1pPr>
            <a:lvl2pPr marL="914400" marR="0" lvl="1" indent="-431800" algn="l" rtl="0">
              <a:lnSpc>
                <a:spcPct val="115000"/>
              </a:lnSpc>
              <a:spcBef>
                <a:spcPts val="560"/>
              </a:spcBef>
              <a:spcAft>
                <a:spcPts val="0"/>
              </a:spcAft>
              <a:buClr>
                <a:schemeClr val="lt1"/>
              </a:buClr>
              <a:buSzPts val="3200"/>
              <a:buFont typeface="Inter"/>
              <a:buChar char="–"/>
              <a:defRPr sz="3200" i="0" u="none" strike="noStrike" cap="none">
                <a:solidFill>
                  <a:schemeClr val="lt1"/>
                </a:solidFill>
                <a:latin typeface="Inter"/>
                <a:ea typeface="Inter"/>
                <a:cs typeface="Inter"/>
                <a:sym typeface="Inter"/>
              </a:defRPr>
            </a:lvl2pPr>
            <a:lvl3pPr marL="1371600" marR="0" lvl="2" indent="-361950" algn="l" rtl="0">
              <a:lnSpc>
                <a:spcPct val="115000"/>
              </a:lnSpc>
              <a:spcBef>
                <a:spcPts val="480"/>
              </a:spcBef>
              <a:spcAft>
                <a:spcPts val="0"/>
              </a:spcAft>
              <a:buClr>
                <a:schemeClr val="lt1"/>
              </a:buClr>
              <a:buSzPts val="2100"/>
              <a:buFont typeface="Inter"/>
              <a:buChar char="•"/>
              <a:defRPr sz="2100" i="0" u="none" strike="noStrike" cap="none">
                <a:solidFill>
                  <a:schemeClr val="lt1"/>
                </a:solidFill>
                <a:latin typeface="Inter"/>
                <a:ea typeface="Inter"/>
                <a:cs typeface="Inter"/>
                <a:sym typeface="Inter"/>
              </a:defRPr>
            </a:lvl3pPr>
            <a:lvl4pPr marL="1828800" marR="0" lvl="3" indent="-317500" algn="l" rtl="0">
              <a:lnSpc>
                <a:spcPct val="115000"/>
              </a:lnSpc>
              <a:spcBef>
                <a:spcPts val="400"/>
              </a:spcBef>
              <a:spcAft>
                <a:spcPts val="0"/>
              </a:spcAft>
              <a:buClr>
                <a:schemeClr val="lt1"/>
              </a:buClr>
              <a:buSzPts val="1400"/>
              <a:buFont typeface="Inter"/>
              <a:buChar char="–"/>
              <a:defRPr i="0" u="none" strike="noStrike" cap="none">
                <a:solidFill>
                  <a:schemeClr val="lt1"/>
                </a:solidFill>
                <a:latin typeface="Inter"/>
                <a:ea typeface="Inter"/>
                <a:cs typeface="Inter"/>
                <a:sym typeface="Inter"/>
              </a:defRPr>
            </a:lvl4pPr>
            <a:lvl5pPr marL="2286000" marR="0" lvl="4"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5pPr>
            <a:lvl6pPr marL="2743200" marR="0" lvl="5"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6pPr>
            <a:lvl7pPr marL="3200400" marR="0" lvl="6"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7pPr>
            <a:lvl8pPr marL="3657600" marR="0" lvl="7"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8pPr>
            <a:lvl9pPr marL="4114800" marR="0" lvl="8"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7.gif"/><Relationship Id="rId7" Type="http://schemas.openxmlformats.org/officeDocument/2006/relationships/diagramQuickStyle" Target="../diagrams/quickStyle1.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3.png"/><Relationship Id="rId9" Type="http://schemas.microsoft.com/office/2007/relationships/diagramDrawing" Target="../diagrams/drawing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pic>
        <p:nvPicPr>
          <p:cNvPr id="3074" name="Picture 2" descr="Working Work In Progress GIF by Chinesport">
            <a:extLst>
              <a:ext uri="{FF2B5EF4-FFF2-40B4-BE49-F238E27FC236}">
                <a16:creationId xmlns:a16="http://schemas.microsoft.com/office/drawing/2014/main" id="{BB022E4D-326B-738C-F123-C3B0D4AE2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3488" y="6184042"/>
            <a:ext cx="2381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44" name="Google Shape;144;p9"/>
          <p:cNvPicPr preferRelativeResize="0"/>
          <p:nvPr/>
        </p:nvPicPr>
        <p:blipFill>
          <a:blip r:embed="rId4">
            <a:alphaModFix/>
          </a:blip>
          <a:stretch>
            <a:fillRect/>
          </a:stretch>
        </p:blipFill>
        <p:spPr>
          <a:xfrm>
            <a:off x="11003825" y="513261"/>
            <a:ext cx="20112927" cy="18639798"/>
          </a:xfrm>
          <a:prstGeom prst="rect">
            <a:avLst/>
          </a:prstGeom>
          <a:noFill/>
          <a:ln>
            <a:noFill/>
          </a:ln>
        </p:spPr>
      </p:pic>
      <p:pic>
        <p:nvPicPr>
          <p:cNvPr id="145" name="Google Shape;145;p9"/>
          <p:cNvPicPr preferRelativeResize="0"/>
          <p:nvPr/>
        </p:nvPicPr>
        <p:blipFill rotWithShape="1">
          <a:blip r:embed="rId5">
            <a:alphaModFix/>
          </a:blip>
          <a:srcRect l="28186"/>
          <a:stretch/>
        </p:blipFill>
        <p:spPr>
          <a:xfrm>
            <a:off x="-2" y="1028700"/>
            <a:ext cx="7999998" cy="8231126"/>
          </a:xfrm>
          <a:prstGeom prst="rect">
            <a:avLst/>
          </a:prstGeom>
          <a:noFill/>
          <a:ln>
            <a:noFill/>
          </a:ln>
        </p:spPr>
      </p:pic>
      <p:sp>
        <p:nvSpPr>
          <p:cNvPr id="149" name="Google Shape;149;p9"/>
          <p:cNvSpPr txBox="1"/>
          <p:nvPr/>
        </p:nvSpPr>
        <p:spPr>
          <a:xfrm>
            <a:off x="4316177" y="4155848"/>
            <a:ext cx="16230600" cy="18466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b="1" dirty="0">
                <a:solidFill>
                  <a:srgbClr val="FFFFFF"/>
                </a:solidFill>
                <a:latin typeface="Inter"/>
                <a:ea typeface="Inter"/>
                <a:sym typeface="Inter"/>
              </a:rPr>
              <a:t>Java Project</a:t>
            </a:r>
            <a:endParaRPr sz="12000" dirty="0"/>
          </a:p>
        </p:txBody>
      </p:sp>
      <p:cxnSp>
        <p:nvCxnSpPr>
          <p:cNvPr id="161" name="Google Shape;161;p9"/>
          <p:cNvCxnSpPr/>
          <p:nvPr/>
        </p:nvCxnSpPr>
        <p:spPr>
          <a:xfrm>
            <a:off x="3117628" y="6184042"/>
            <a:ext cx="14141672" cy="0"/>
          </a:xfrm>
          <a:prstGeom prst="straightConnector1">
            <a:avLst/>
          </a:prstGeom>
          <a:noFill/>
          <a:ln w="19050" cap="flat" cmpd="sng">
            <a:solidFill>
              <a:srgbClr val="FFFDFC"/>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00"/>
                                  </p:stCondLst>
                                  <p:iterate type="lt">
                                    <p:tmAbs val="30"/>
                                  </p:iterate>
                                  <p:childTnLst>
                                    <p:set>
                                      <p:cBhvr>
                                        <p:cTn id="6" dur="1" fill="hold">
                                          <p:stCondLst>
                                            <p:cond delay="0"/>
                                          </p:stCondLst>
                                        </p:cTn>
                                        <p:tgtEl>
                                          <p:spTgt spid="1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a:extLst>
            <a:ext uri="{FF2B5EF4-FFF2-40B4-BE49-F238E27FC236}">
              <a16:creationId xmlns:a16="http://schemas.microsoft.com/office/drawing/2014/main" id="{4E39F262-E258-60FE-1115-BE0DCC31111F}"/>
            </a:ext>
          </a:extLst>
        </p:cNvPr>
        <p:cNvGrpSpPr/>
        <p:nvPr/>
      </p:nvGrpSpPr>
      <p:grpSpPr>
        <a:xfrm>
          <a:off x="0" y="0"/>
          <a:ext cx="0" cy="0"/>
          <a:chOff x="0" y="0"/>
          <a:chExt cx="0" cy="0"/>
        </a:xfrm>
      </p:grpSpPr>
      <p:pic>
        <p:nvPicPr>
          <p:cNvPr id="402" name="Google Shape;402;p18">
            <a:extLst>
              <a:ext uri="{FF2B5EF4-FFF2-40B4-BE49-F238E27FC236}">
                <a16:creationId xmlns:a16="http://schemas.microsoft.com/office/drawing/2014/main" id="{E90F651C-3396-011D-368A-28F1FE5D8E4E}"/>
              </a:ext>
            </a:extLst>
          </p:cNvPr>
          <p:cNvPicPr preferRelativeResize="0"/>
          <p:nvPr/>
        </p:nvPicPr>
        <p:blipFill>
          <a:blip r:embed="rId3">
            <a:alphaModFix/>
          </a:blip>
          <a:stretch>
            <a:fillRect/>
          </a:stretch>
        </p:blipFill>
        <p:spPr>
          <a:xfrm>
            <a:off x="-5305718" y="-371150"/>
            <a:ext cx="28899436" cy="12234300"/>
          </a:xfrm>
          <a:prstGeom prst="rect">
            <a:avLst/>
          </a:prstGeom>
          <a:noFill/>
          <a:ln>
            <a:noFill/>
          </a:ln>
        </p:spPr>
      </p:pic>
      <p:pic>
        <p:nvPicPr>
          <p:cNvPr id="3" name="Picture 2">
            <a:extLst>
              <a:ext uri="{FF2B5EF4-FFF2-40B4-BE49-F238E27FC236}">
                <a16:creationId xmlns:a16="http://schemas.microsoft.com/office/drawing/2014/main" id="{B299CF75-8ADF-AE12-0D70-8D8BBC28A705}"/>
              </a:ext>
            </a:extLst>
          </p:cNvPr>
          <p:cNvPicPr>
            <a:picLocks noChangeAspect="1"/>
          </p:cNvPicPr>
          <p:nvPr/>
        </p:nvPicPr>
        <p:blipFill>
          <a:blip r:embed="rId4"/>
          <a:stretch>
            <a:fillRect/>
          </a:stretch>
        </p:blipFill>
        <p:spPr>
          <a:xfrm>
            <a:off x="2999493" y="551956"/>
            <a:ext cx="9357969" cy="4971421"/>
          </a:xfrm>
          <a:prstGeom prst="rect">
            <a:avLst/>
          </a:prstGeom>
        </p:spPr>
      </p:pic>
    </p:spTree>
    <p:extLst>
      <p:ext uri="{BB962C8B-B14F-4D97-AF65-F5344CB8AC3E}">
        <p14:creationId xmlns:p14="http://schemas.microsoft.com/office/powerpoint/2010/main" val="3049249825"/>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7"/>
        <p:cNvGrpSpPr/>
        <p:nvPr/>
      </p:nvGrpSpPr>
      <p:grpSpPr>
        <a:xfrm>
          <a:off x="0" y="0"/>
          <a:ext cx="0" cy="0"/>
          <a:chOff x="0" y="0"/>
          <a:chExt cx="0" cy="0"/>
        </a:xfrm>
      </p:grpSpPr>
      <p:pic>
        <p:nvPicPr>
          <p:cNvPr id="328" name="Google Shape;328;p15"/>
          <p:cNvPicPr preferRelativeResize="0"/>
          <p:nvPr/>
        </p:nvPicPr>
        <p:blipFill>
          <a:blip r:embed="rId3">
            <a:alphaModFix/>
          </a:blip>
          <a:stretch>
            <a:fillRect/>
          </a:stretch>
        </p:blipFill>
        <p:spPr>
          <a:xfrm>
            <a:off x="-8387373" y="-712196"/>
            <a:ext cx="20577126" cy="14408004"/>
          </a:xfrm>
          <a:prstGeom prst="rect">
            <a:avLst/>
          </a:prstGeom>
          <a:noFill/>
          <a:ln>
            <a:noFill/>
          </a:ln>
        </p:spPr>
      </p:pic>
      <p:sp>
        <p:nvSpPr>
          <p:cNvPr id="329" name="Google Shape;329;p15"/>
          <p:cNvSpPr txBox="1"/>
          <p:nvPr/>
        </p:nvSpPr>
        <p:spPr>
          <a:xfrm>
            <a:off x="7525062" y="1484027"/>
            <a:ext cx="9734238" cy="1772793"/>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7200" dirty="0">
                <a:solidFill>
                  <a:srgbClr val="FFC000"/>
                </a:solidFill>
                <a:effectLst>
                  <a:glow rad="228600">
                    <a:schemeClr val="accent6">
                      <a:satMod val="175000"/>
                      <a:alpha val="40000"/>
                    </a:schemeClr>
                  </a:glow>
                </a:effectLst>
                <a:latin typeface="Engravers MT" panose="02090707080505020304" pitchFamily="18" charset="0"/>
                <a:sym typeface="Inter"/>
              </a:rPr>
              <a:t>INTEGRATE API KEY TO JAVA</a:t>
            </a:r>
            <a:endParaRPr sz="7200" dirty="0">
              <a:solidFill>
                <a:srgbClr val="FFC000"/>
              </a:solidFill>
              <a:effectLst>
                <a:glow rad="228600">
                  <a:schemeClr val="accent6">
                    <a:satMod val="175000"/>
                    <a:alpha val="40000"/>
                  </a:schemeClr>
                </a:glow>
              </a:effectLst>
              <a:latin typeface="Engravers MT" panose="02090707080505020304" pitchFamily="18" charset="0"/>
            </a:endParaRPr>
          </a:p>
        </p:txBody>
      </p:sp>
      <p:sp>
        <p:nvSpPr>
          <p:cNvPr id="2" name="TextBox 1">
            <a:extLst>
              <a:ext uri="{FF2B5EF4-FFF2-40B4-BE49-F238E27FC236}">
                <a16:creationId xmlns:a16="http://schemas.microsoft.com/office/drawing/2014/main" id="{73BEE721-7389-2168-F406-843D8975EEEA}"/>
              </a:ext>
            </a:extLst>
          </p:cNvPr>
          <p:cNvSpPr txBox="1"/>
          <p:nvPr/>
        </p:nvSpPr>
        <p:spPr>
          <a:xfrm>
            <a:off x="9818557" y="4347741"/>
            <a:ext cx="8469443" cy="1938992"/>
          </a:xfrm>
          <a:prstGeom prst="rect">
            <a:avLst/>
          </a:prstGeom>
          <a:noFill/>
        </p:spPr>
        <p:txBody>
          <a:bodyPr wrap="square" rtlCol="0">
            <a:spAutoFit/>
          </a:bodyPr>
          <a:lstStyle/>
          <a:p>
            <a:r>
              <a:rPr lang="en-IN" sz="3000" dirty="0">
                <a:solidFill>
                  <a:schemeClr val="bg1"/>
                </a:solidFill>
                <a:latin typeface="Rockwell" panose="02060603020205020403" pitchFamily="18" charset="0"/>
              </a:rPr>
              <a:t>This is the most crucial part of the  program. This is done using several dependencies that integrate our java code to the API and the wider internet. </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7">
          <a:extLst>
            <a:ext uri="{FF2B5EF4-FFF2-40B4-BE49-F238E27FC236}">
              <a16:creationId xmlns:a16="http://schemas.microsoft.com/office/drawing/2014/main" id="{BC93EAB3-52D3-E7AF-70C6-3CEF8224C392}"/>
            </a:ext>
          </a:extLst>
        </p:cNvPr>
        <p:cNvGrpSpPr/>
        <p:nvPr/>
      </p:nvGrpSpPr>
      <p:grpSpPr>
        <a:xfrm>
          <a:off x="0" y="0"/>
          <a:ext cx="0" cy="0"/>
          <a:chOff x="0" y="0"/>
          <a:chExt cx="0" cy="0"/>
        </a:xfrm>
      </p:grpSpPr>
      <p:pic>
        <p:nvPicPr>
          <p:cNvPr id="378" name="Google Shape;378;p17">
            <a:extLst>
              <a:ext uri="{FF2B5EF4-FFF2-40B4-BE49-F238E27FC236}">
                <a16:creationId xmlns:a16="http://schemas.microsoft.com/office/drawing/2014/main" id="{CA616A8C-9383-7A1B-E2AA-51A205ECF2FE}"/>
              </a:ext>
            </a:extLst>
          </p:cNvPr>
          <p:cNvPicPr preferRelativeResize="0"/>
          <p:nvPr/>
        </p:nvPicPr>
        <p:blipFill>
          <a:blip r:embed="rId3">
            <a:alphaModFix/>
          </a:blip>
          <a:stretch>
            <a:fillRect/>
          </a:stretch>
        </p:blipFill>
        <p:spPr>
          <a:xfrm>
            <a:off x="8900925" y="-909075"/>
            <a:ext cx="11694102" cy="13144648"/>
          </a:xfrm>
          <a:prstGeom prst="rect">
            <a:avLst/>
          </a:prstGeom>
          <a:noFill/>
          <a:ln>
            <a:noFill/>
          </a:ln>
        </p:spPr>
      </p:pic>
      <p:sp>
        <p:nvSpPr>
          <p:cNvPr id="2" name="TextBox 1">
            <a:extLst>
              <a:ext uri="{FF2B5EF4-FFF2-40B4-BE49-F238E27FC236}">
                <a16:creationId xmlns:a16="http://schemas.microsoft.com/office/drawing/2014/main" id="{D2D5517A-7E9D-CAE2-F48C-422D9C1520CC}"/>
              </a:ext>
            </a:extLst>
          </p:cNvPr>
          <p:cNvSpPr txBox="1"/>
          <p:nvPr/>
        </p:nvSpPr>
        <p:spPr>
          <a:xfrm>
            <a:off x="8900925" y="1120636"/>
            <a:ext cx="8273161" cy="2062103"/>
          </a:xfrm>
          <a:prstGeom prst="rect">
            <a:avLst/>
          </a:prstGeom>
          <a:noFill/>
        </p:spPr>
        <p:txBody>
          <a:bodyPr wrap="square" rtlCol="0">
            <a:spAutoFit/>
          </a:bodyPr>
          <a:lstStyle/>
          <a:p>
            <a:pPr algn="ctr">
              <a:lnSpc>
                <a:spcPct val="80000"/>
              </a:lnSpc>
            </a:pPr>
            <a:r>
              <a:rPr lang="en-IN" sz="8000" b="1" dirty="0">
                <a:ln>
                  <a:solidFill>
                    <a:schemeClr val="tx1"/>
                  </a:solidFill>
                </a:ln>
                <a:solidFill>
                  <a:srgbClr val="FFFFFF"/>
                </a:solidFill>
                <a:effectLst>
                  <a:glow rad="101600">
                    <a:schemeClr val="accent2">
                      <a:satMod val="175000"/>
                      <a:alpha val="40000"/>
                    </a:schemeClr>
                  </a:glow>
                </a:effectLst>
                <a:latin typeface="Inter"/>
                <a:ea typeface="Inter"/>
              </a:rPr>
              <a:t>DEPENDENCIES</a:t>
            </a:r>
          </a:p>
          <a:p>
            <a:pPr algn="ctr">
              <a:lnSpc>
                <a:spcPct val="80000"/>
              </a:lnSpc>
            </a:pPr>
            <a:r>
              <a:rPr lang="en-IN" sz="8000" b="1" dirty="0">
                <a:ln>
                  <a:solidFill>
                    <a:schemeClr val="tx1"/>
                  </a:solidFill>
                </a:ln>
                <a:solidFill>
                  <a:srgbClr val="FFFFFF"/>
                </a:solidFill>
                <a:effectLst>
                  <a:glow rad="101600">
                    <a:schemeClr val="accent2">
                      <a:satMod val="175000"/>
                      <a:alpha val="40000"/>
                    </a:schemeClr>
                  </a:glow>
                </a:effectLst>
                <a:latin typeface="Inter"/>
                <a:ea typeface="Inter"/>
              </a:rPr>
              <a:t>USED</a:t>
            </a:r>
          </a:p>
        </p:txBody>
      </p:sp>
      <p:sp>
        <p:nvSpPr>
          <p:cNvPr id="3" name="TextBox 2">
            <a:extLst>
              <a:ext uri="{FF2B5EF4-FFF2-40B4-BE49-F238E27FC236}">
                <a16:creationId xmlns:a16="http://schemas.microsoft.com/office/drawing/2014/main" id="{DCEA597B-74C4-CF16-CE48-F4D3E89F9878}"/>
              </a:ext>
            </a:extLst>
          </p:cNvPr>
          <p:cNvSpPr txBox="1"/>
          <p:nvPr/>
        </p:nvSpPr>
        <p:spPr>
          <a:xfrm>
            <a:off x="1113914" y="1916777"/>
            <a:ext cx="9487885" cy="7478970"/>
          </a:xfrm>
          <a:prstGeom prst="rect">
            <a:avLst/>
          </a:prstGeom>
          <a:noFill/>
        </p:spPr>
        <p:txBody>
          <a:bodyPr wrap="square" rtlCol="0">
            <a:spAutoFit/>
          </a:bodyPr>
          <a:lstStyle/>
          <a:p>
            <a:r>
              <a:rPr lang="en-IN" sz="3000" dirty="0" err="1">
                <a:solidFill>
                  <a:schemeClr val="bg1"/>
                </a:solidFill>
              </a:rPr>
              <a:t>javax.swing</a:t>
            </a:r>
            <a:r>
              <a:rPr lang="en-IN" sz="3000" dirty="0">
                <a:solidFill>
                  <a:schemeClr val="bg1"/>
                </a:solidFill>
              </a:rPr>
              <a:t> : used to create GUI</a:t>
            </a:r>
          </a:p>
          <a:p>
            <a:endParaRPr lang="en-IN" sz="3000" dirty="0">
              <a:solidFill>
                <a:schemeClr val="bg1"/>
              </a:solidFill>
            </a:endParaRPr>
          </a:p>
          <a:p>
            <a:r>
              <a:rPr lang="en-IN" sz="3000" dirty="0" err="1">
                <a:solidFill>
                  <a:schemeClr val="bg1"/>
                </a:solidFill>
              </a:rPr>
              <a:t>java.awt</a:t>
            </a:r>
            <a:r>
              <a:rPr lang="en-IN" sz="3000" dirty="0">
                <a:solidFill>
                  <a:schemeClr val="bg1"/>
                </a:solidFill>
              </a:rPr>
              <a:t> : used to work with elements at a lower level. Like for customizations and event handling.</a:t>
            </a:r>
          </a:p>
          <a:p>
            <a:endParaRPr lang="en-IN" sz="3000" dirty="0">
              <a:solidFill>
                <a:schemeClr val="bg1"/>
              </a:solidFill>
            </a:endParaRPr>
          </a:p>
          <a:p>
            <a:r>
              <a:rPr lang="en-IN" sz="3000" dirty="0" err="1">
                <a:solidFill>
                  <a:schemeClr val="bg1"/>
                </a:solidFill>
              </a:rPr>
              <a:t>java.net.URI</a:t>
            </a:r>
            <a:r>
              <a:rPr lang="en-IN" sz="3000" dirty="0">
                <a:solidFill>
                  <a:schemeClr val="bg1"/>
                </a:solidFill>
              </a:rPr>
              <a:t> : used to create the manipulate Uniform Resource Identifiers and thus create API request URL.</a:t>
            </a:r>
          </a:p>
          <a:p>
            <a:endParaRPr lang="en-IN" sz="3000" dirty="0">
              <a:solidFill>
                <a:schemeClr val="bg1"/>
              </a:solidFill>
            </a:endParaRPr>
          </a:p>
          <a:p>
            <a:r>
              <a:rPr lang="en-IN" sz="3000" dirty="0" err="1">
                <a:solidFill>
                  <a:schemeClr val="bg1"/>
                </a:solidFill>
              </a:rPr>
              <a:t>java.net.http</a:t>
            </a:r>
            <a:r>
              <a:rPr lang="en-IN" sz="3000" dirty="0">
                <a:solidFill>
                  <a:schemeClr val="bg1"/>
                </a:solidFill>
              </a:rPr>
              <a:t> : used to integrate http client server into java. Sends http request and receives response.</a:t>
            </a:r>
          </a:p>
          <a:p>
            <a:endParaRPr lang="en-IN" sz="3000" dirty="0">
              <a:solidFill>
                <a:schemeClr val="bg1"/>
              </a:solidFill>
            </a:endParaRPr>
          </a:p>
          <a:p>
            <a:r>
              <a:rPr lang="en-IN" sz="3000" dirty="0" err="1">
                <a:solidFill>
                  <a:schemeClr val="bg1"/>
                </a:solidFill>
              </a:rPr>
              <a:t>java.util.ArrayList</a:t>
            </a:r>
            <a:r>
              <a:rPr lang="en-IN" sz="3000" dirty="0">
                <a:solidFill>
                  <a:schemeClr val="bg1"/>
                </a:solidFill>
              </a:rPr>
              <a:t> : provides dynamic array for storing query and response history.</a:t>
            </a:r>
          </a:p>
          <a:p>
            <a:endParaRPr lang="en-IN" sz="3000" dirty="0">
              <a:solidFill>
                <a:schemeClr val="bg1"/>
              </a:solidFill>
            </a:endParaRPr>
          </a:p>
          <a:p>
            <a:r>
              <a:rPr lang="en-IN" sz="3000" dirty="0" err="1">
                <a:solidFill>
                  <a:schemeClr val="bg1"/>
                </a:solidFill>
              </a:rPr>
              <a:t>Java.util.List</a:t>
            </a:r>
            <a:r>
              <a:rPr lang="en-IN" sz="3000" dirty="0">
                <a:solidFill>
                  <a:schemeClr val="bg1"/>
                </a:solidFill>
              </a:rPr>
              <a:t> : provides interface for working with collection of elements. </a:t>
            </a:r>
          </a:p>
        </p:txBody>
      </p:sp>
      <p:grpSp>
        <p:nvGrpSpPr>
          <p:cNvPr id="4" name="Google Shape;276;p13">
            <a:extLst>
              <a:ext uri="{FF2B5EF4-FFF2-40B4-BE49-F238E27FC236}">
                <a16:creationId xmlns:a16="http://schemas.microsoft.com/office/drawing/2014/main" id="{A69F64AC-0C21-0012-6FA8-42C777C9AADC}"/>
              </a:ext>
            </a:extLst>
          </p:cNvPr>
          <p:cNvGrpSpPr/>
          <p:nvPr/>
        </p:nvGrpSpPr>
        <p:grpSpPr>
          <a:xfrm rot="13537275">
            <a:off x="13880158" y="3668336"/>
            <a:ext cx="1007074" cy="1007074"/>
            <a:chOff x="0" y="0"/>
            <a:chExt cx="1342765" cy="1342765"/>
          </a:xfrm>
        </p:grpSpPr>
        <p:grpSp>
          <p:nvGrpSpPr>
            <p:cNvPr id="5" name="Google Shape;277;p13">
              <a:extLst>
                <a:ext uri="{FF2B5EF4-FFF2-40B4-BE49-F238E27FC236}">
                  <a16:creationId xmlns:a16="http://schemas.microsoft.com/office/drawing/2014/main" id="{38B48287-B0BF-52B4-F6A6-96EC2C896098}"/>
                </a:ext>
              </a:extLst>
            </p:cNvPr>
            <p:cNvGrpSpPr/>
            <p:nvPr/>
          </p:nvGrpSpPr>
          <p:grpSpPr>
            <a:xfrm rot="-5400000">
              <a:off x="0" y="0"/>
              <a:ext cx="1342765" cy="1342765"/>
              <a:chOff x="0" y="0"/>
              <a:chExt cx="812800" cy="812800"/>
            </a:xfrm>
          </p:grpSpPr>
          <p:sp>
            <p:nvSpPr>
              <p:cNvPr id="9" name="Google Shape;278;p13">
                <a:extLst>
                  <a:ext uri="{FF2B5EF4-FFF2-40B4-BE49-F238E27FC236}">
                    <a16:creationId xmlns:a16="http://schemas.microsoft.com/office/drawing/2014/main" id="{A3FB7880-D62A-7B2D-DFC5-9103B86BC7E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9;p13">
                <a:extLst>
                  <a:ext uri="{FF2B5EF4-FFF2-40B4-BE49-F238E27FC236}">
                    <a16:creationId xmlns:a16="http://schemas.microsoft.com/office/drawing/2014/main" id="{AA316E64-ABE9-D2DD-6D43-B460F2D5B5EF}"/>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 name="Google Shape;280;p13">
              <a:extLst>
                <a:ext uri="{FF2B5EF4-FFF2-40B4-BE49-F238E27FC236}">
                  <a16:creationId xmlns:a16="http://schemas.microsoft.com/office/drawing/2014/main" id="{D0484FB5-3E64-3736-D36C-E3032D9BD3BF}"/>
                </a:ext>
              </a:extLst>
            </p:cNvPr>
            <p:cNvCxnSpPr/>
            <p:nvPr/>
          </p:nvCxnSpPr>
          <p:spPr>
            <a:xfrm rot="10800000" flipH="1">
              <a:off x="314968" y="364193"/>
              <a:ext cx="669500" cy="669500"/>
            </a:xfrm>
            <a:prstGeom prst="straightConnector1">
              <a:avLst/>
            </a:prstGeom>
            <a:noFill/>
            <a:ln w="82150" cap="flat" cmpd="sng">
              <a:solidFill>
                <a:srgbClr val="7497AC"/>
              </a:solidFill>
              <a:prstDash val="solid"/>
              <a:round/>
              <a:headEnd type="none" w="sm" len="sm"/>
              <a:tailEnd type="none" w="sm" len="sm"/>
            </a:ln>
          </p:spPr>
        </p:cxnSp>
        <p:cxnSp>
          <p:nvCxnSpPr>
            <p:cNvPr id="7" name="Google Shape;281;p13">
              <a:extLst>
                <a:ext uri="{FF2B5EF4-FFF2-40B4-BE49-F238E27FC236}">
                  <a16:creationId xmlns:a16="http://schemas.microsoft.com/office/drawing/2014/main" id="{4AD178DE-942E-0318-69CF-D9EB90AD969B}"/>
                </a:ext>
              </a:extLst>
            </p:cNvPr>
            <p:cNvCxnSpPr/>
            <p:nvPr/>
          </p:nvCxnSpPr>
          <p:spPr>
            <a:xfrm rot="10800000">
              <a:off x="993034" y="312772"/>
              <a:ext cx="0" cy="516626"/>
            </a:xfrm>
            <a:prstGeom prst="straightConnector1">
              <a:avLst/>
            </a:prstGeom>
            <a:noFill/>
            <a:ln w="82150" cap="flat" cmpd="sng">
              <a:solidFill>
                <a:srgbClr val="7A8590"/>
              </a:solidFill>
              <a:prstDash val="solid"/>
              <a:round/>
              <a:headEnd type="none" w="sm" len="sm"/>
              <a:tailEnd type="none" w="sm" len="sm"/>
            </a:ln>
          </p:spPr>
        </p:cxnSp>
        <p:cxnSp>
          <p:nvCxnSpPr>
            <p:cNvPr id="8" name="Google Shape;282;p13">
              <a:extLst>
                <a:ext uri="{FF2B5EF4-FFF2-40B4-BE49-F238E27FC236}">
                  <a16:creationId xmlns:a16="http://schemas.microsoft.com/office/drawing/2014/main" id="{4FC616F8-272B-52EE-3EE4-6A597537F622}"/>
                </a:ext>
              </a:extLst>
            </p:cNvPr>
            <p:cNvCxnSpPr/>
            <p:nvPr/>
          </p:nvCxnSpPr>
          <p:spPr>
            <a:xfrm rot="10800000">
              <a:off x="513366" y="349731"/>
              <a:ext cx="516626" cy="0"/>
            </a:xfrm>
            <a:prstGeom prst="straightConnector1">
              <a:avLst/>
            </a:prstGeom>
            <a:noFill/>
            <a:ln w="82150" cap="flat" cmpd="sng">
              <a:solidFill>
                <a:srgbClr val="8E927A"/>
              </a:solidFill>
              <a:prstDash val="solid"/>
              <a:round/>
              <a:headEnd type="none" w="sm" len="sm"/>
              <a:tailEnd type="none" w="sm" len="sm"/>
            </a:ln>
          </p:spPr>
        </p:cxnSp>
      </p:grpSp>
    </p:spTree>
    <p:extLst>
      <p:ext uri="{BB962C8B-B14F-4D97-AF65-F5344CB8AC3E}">
        <p14:creationId xmlns:p14="http://schemas.microsoft.com/office/powerpoint/2010/main" val="34618864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lt">
                                    <p:tmAbs val="10"/>
                                  </p:iterate>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iterate type="lt">
                                    <p:tmAbs val="10"/>
                                  </p:iterate>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10"/>
                                  </p:iterate>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10"/>
                                  </p:iterate>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iterate type="lt">
                                    <p:tmAbs val="10"/>
                                  </p:iterate>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
          <a:extLst>
            <a:ext uri="{FF2B5EF4-FFF2-40B4-BE49-F238E27FC236}">
              <a16:creationId xmlns:a16="http://schemas.microsoft.com/office/drawing/2014/main" id="{81110DF4-7B2A-87B9-41E0-A2B5077256F7}"/>
            </a:ext>
          </a:extLst>
        </p:cNvPr>
        <p:cNvGrpSpPr/>
        <p:nvPr/>
      </p:nvGrpSpPr>
      <p:grpSpPr>
        <a:xfrm>
          <a:off x="0" y="0"/>
          <a:ext cx="0" cy="0"/>
          <a:chOff x="0" y="0"/>
          <a:chExt cx="0" cy="0"/>
        </a:xfrm>
      </p:grpSpPr>
      <p:pic>
        <p:nvPicPr>
          <p:cNvPr id="245" name="Google Shape;245;p12">
            <a:extLst>
              <a:ext uri="{FF2B5EF4-FFF2-40B4-BE49-F238E27FC236}">
                <a16:creationId xmlns:a16="http://schemas.microsoft.com/office/drawing/2014/main" id="{782519B1-1E48-B9A0-B365-E248B6377EAD}"/>
              </a:ext>
            </a:extLst>
          </p:cNvPr>
          <p:cNvPicPr preferRelativeResize="0"/>
          <p:nvPr/>
        </p:nvPicPr>
        <p:blipFill>
          <a:blip r:embed="rId3">
            <a:alphaModFix/>
          </a:blip>
          <a:stretch>
            <a:fillRect/>
          </a:stretch>
        </p:blipFill>
        <p:spPr>
          <a:xfrm>
            <a:off x="8441100" y="0"/>
            <a:ext cx="9529250" cy="14328873"/>
          </a:xfrm>
          <a:prstGeom prst="rect">
            <a:avLst/>
          </a:prstGeom>
          <a:noFill/>
          <a:ln>
            <a:noFill/>
          </a:ln>
        </p:spPr>
      </p:pic>
      <p:sp>
        <p:nvSpPr>
          <p:cNvPr id="247" name="Google Shape;247;p12">
            <a:extLst>
              <a:ext uri="{FF2B5EF4-FFF2-40B4-BE49-F238E27FC236}">
                <a16:creationId xmlns:a16="http://schemas.microsoft.com/office/drawing/2014/main" id="{32061C49-F090-7A5D-F661-378D2A1E4C76}"/>
              </a:ext>
            </a:extLst>
          </p:cNvPr>
          <p:cNvSpPr txBox="1"/>
          <p:nvPr/>
        </p:nvSpPr>
        <p:spPr>
          <a:xfrm>
            <a:off x="3554362" y="969676"/>
            <a:ext cx="6884333" cy="66479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5400" b="1" dirty="0" err="1">
                <a:ln w="22225">
                  <a:solidFill>
                    <a:schemeClr val="accent2"/>
                  </a:solidFill>
                  <a:prstDash val="solid"/>
                </a:ln>
                <a:solidFill>
                  <a:schemeClr val="accent2">
                    <a:lumMod val="40000"/>
                    <a:lumOff val="60000"/>
                  </a:schemeClr>
                </a:solidFill>
                <a:latin typeface="Inter"/>
                <a:ea typeface="Inter"/>
                <a:sym typeface="Inter"/>
              </a:rPr>
              <a:t>javax.swing</a:t>
            </a:r>
            <a:endParaRPr sz="1050" b="1" dirty="0">
              <a:ln w="22225">
                <a:solidFill>
                  <a:schemeClr val="accent2"/>
                </a:solidFill>
                <a:prstDash val="solid"/>
              </a:ln>
              <a:solidFill>
                <a:schemeClr val="accent2">
                  <a:lumMod val="40000"/>
                  <a:lumOff val="60000"/>
                </a:schemeClr>
              </a:solidFill>
            </a:endParaRPr>
          </a:p>
        </p:txBody>
      </p:sp>
      <p:sp>
        <p:nvSpPr>
          <p:cNvPr id="252" name="Google Shape;252;p12">
            <a:extLst>
              <a:ext uri="{FF2B5EF4-FFF2-40B4-BE49-F238E27FC236}">
                <a16:creationId xmlns:a16="http://schemas.microsoft.com/office/drawing/2014/main" id="{6D8F76EB-056A-124C-F01E-510E5F5033EF}"/>
              </a:ext>
            </a:extLst>
          </p:cNvPr>
          <p:cNvSpPr txBox="1"/>
          <p:nvPr/>
        </p:nvSpPr>
        <p:spPr>
          <a:xfrm>
            <a:off x="972613" y="428400"/>
            <a:ext cx="1513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Inter"/>
                <a:ea typeface="Inter"/>
                <a:cs typeface="Inter"/>
                <a:sym typeface="Inter"/>
              </a:rPr>
              <a:t>Company Name</a:t>
            </a:r>
            <a:endParaRPr/>
          </a:p>
        </p:txBody>
      </p:sp>
      <p:sp>
        <p:nvSpPr>
          <p:cNvPr id="2" name="TextBox 1">
            <a:extLst>
              <a:ext uri="{FF2B5EF4-FFF2-40B4-BE49-F238E27FC236}">
                <a16:creationId xmlns:a16="http://schemas.microsoft.com/office/drawing/2014/main" id="{991DF7CE-12F1-A6E0-8BCC-3DDE348D605D}"/>
              </a:ext>
            </a:extLst>
          </p:cNvPr>
          <p:cNvSpPr txBox="1"/>
          <p:nvPr/>
        </p:nvSpPr>
        <p:spPr>
          <a:xfrm>
            <a:off x="972613" y="2604149"/>
            <a:ext cx="9149829" cy="3323987"/>
          </a:xfrm>
          <a:prstGeom prst="rect">
            <a:avLst/>
          </a:prstGeom>
          <a:noFill/>
        </p:spPr>
        <p:txBody>
          <a:bodyPr wrap="square" rtlCol="0">
            <a:spAutoFit/>
          </a:bodyPr>
          <a:lstStyle/>
          <a:p>
            <a:r>
              <a:rPr lang="en-IN" sz="3000" dirty="0" err="1">
                <a:solidFill>
                  <a:schemeClr val="bg1"/>
                </a:solidFill>
                <a:latin typeface="Rockwell" panose="02060603020205020403" pitchFamily="18" charset="0"/>
              </a:rPr>
              <a:t>javax.swing</a:t>
            </a:r>
            <a:r>
              <a:rPr lang="en-IN" sz="3000" dirty="0">
                <a:solidFill>
                  <a:schemeClr val="bg1"/>
                </a:solidFill>
                <a:latin typeface="Rockwell" panose="02060603020205020403" pitchFamily="18" charset="0"/>
              </a:rPr>
              <a:t> is a part of the Java Swing library that is used to build Graphical User Interface for desktop applications. This library is not attached to the native GUI of any device and also provide a large variety of classes and functions to customize their application. This makes it the best library to be used for several application building with Java.</a:t>
            </a:r>
          </a:p>
        </p:txBody>
      </p:sp>
    </p:spTree>
    <p:extLst>
      <p:ext uri="{BB962C8B-B14F-4D97-AF65-F5344CB8AC3E}">
        <p14:creationId xmlns:p14="http://schemas.microsoft.com/office/powerpoint/2010/main" val="1934598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
                                  </p:iterate>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
          <a:extLst>
            <a:ext uri="{FF2B5EF4-FFF2-40B4-BE49-F238E27FC236}">
              <a16:creationId xmlns:a16="http://schemas.microsoft.com/office/drawing/2014/main" id="{8029E1A9-EBA3-2109-D434-5CB9466F5121}"/>
            </a:ext>
          </a:extLst>
        </p:cNvPr>
        <p:cNvGrpSpPr/>
        <p:nvPr/>
      </p:nvGrpSpPr>
      <p:grpSpPr>
        <a:xfrm>
          <a:off x="0" y="0"/>
          <a:ext cx="0" cy="0"/>
          <a:chOff x="0" y="0"/>
          <a:chExt cx="0" cy="0"/>
        </a:xfrm>
      </p:grpSpPr>
      <p:pic>
        <p:nvPicPr>
          <p:cNvPr id="245" name="Google Shape;245;p12">
            <a:extLst>
              <a:ext uri="{FF2B5EF4-FFF2-40B4-BE49-F238E27FC236}">
                <a16:creationId xmlns:a16="http://schemas.microsoft.com/office/drawing/2014/main" id="{CBE78109-AAC2-5318-7D76-622C53662D8A}"/>
              </a:ext>
            </a:extLst>
          </p:cNvPr>
          <p:cNvPicPr preferRelativeResize="0"/>
          <p:nvPr/>
        </p:nvPicPr>
        <p:blipFill>
          <a:blip r:embed="rId3">
            <a:alphaModFix/>
          </a:blip>
          <a:stretch>
            <a:fillRect/>
          </a:stretch>
        </p:blipFill>
        <p:spPr>
          <a:xfrm>
            <a:off x="8485345" y="0"/>
            <a:ext cx="9529250" cy="14328873"/>
          </a:xfrm>
          <a:prstGeom prst="rect">
            <a:avLst/>
          </a:prstGeom>
          <a:noFill/>
          <a:ln>
            <a:noFill/>
          </a:ln>
        </p:spPr>
      </p:pic>
      <p:sp>
        <p:nvSpPr>
          <p:cNvPr id="247" name="Google Shape;247;p12">
            <a:extLst>
              <a:ext uri="{FF2B5EF4-FFF2-40B4-BE49-F238E27FC236}">
                <a16:creationId xmlns:a16="http://schemas.microsoft.com/office/drawing/2014/main" id="{6BF3F44E-A1B5-137A-23C4-E347D6094781}"/>
              </a:ext>
            </a:extLst>
          </p:cNvPr>
          <p:cNvSpPr txBox="1"/>
          <p:nvPr/>
        </p:nvSpPr>
        <p:spPr>
          <a:xfrm>
            <a:off x="3554362" y="969676"/>
            <a:ext cx="6884333" cy="66479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5400" b="1" dirty="0" err="1">
                <a:ln w="22225">
                  <a:solidFill>
                    <a:schemeClr val="accent2"/>
                  </a:solidFill>
                  <a:prstDash val="solid"/>
                </a:ln>
                <a:solidFill>
                  <a:schemeClr val="accent2">
                    <a:lumMod val="40000"/>
                    <a:lumOff val="60000"/>
                  </a:schemeClr>
                </a:solidFill>
                <a:latin typeface="Inter"/>
                <a:ea typeface="Inter"/>
                <a:sym typeface="Inter"/>
              </a:rPr>
              <a:t>javax.awt</a:t>
            </a:r>
            <a:endParaRPr sz="1050" b="1" dirty="0">
              <a:ln w="22225">
                <a:solidFill>
                  <a:schemeClr val="accent2"/>
                </a:solidFill>
                <a:prstDash val="solid"/>
              </a:ln>
              <a:solidFill>
                <a:schemeClr val="accent2">
                  <a:lumMod val="40000"/>
                  <a:lumOff val="60000"/>
                </a:schemeClr>
              </a:solidFill>
            </a:endParaRPr>
          </a:p>
        </p:txBody>
      </p:sp>
      <p:sp>
        <p:nvSpPr>
          <p:cNvPr id="252" name="Google Shape;252;p12">
            <a:extLst>
              <a:ext uri="{FF2B5EF4-FFF2-40B4-BE49-F238E27FC236}">
                <a16:creationId xmlns:a16="http://schemas.microsoft.com/office/drawing/2014/main" id="{85D827BC-A84B-290A-90D0-FBA802C0040E}"/>
              </a:ext>
            </a:extLst>
          </p:cNvPr>
          <p:cNvSpPr txBox="1"/>
          <p:nvPr/>
        </p:nvSpPr>
        <p:spPr>
          <a:xfrm>
            <a:off x="972613" y="428400"/>
            <a:ext cx="1513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Inter"/>
                <a:ea typeface="Inter"/>
                <a:cs typeface="Inter"/>
                <a:sym typeface="Inter"/>
              </a:rPr>
              <a:t>Company Name</a:t>
            </a:r>
            <a:endParaRPr/>
          </a:p>
        </p:txBody>
      </p:sp>
      <p:sp>
        <p:nvSpPr>
          <p:cNvPr id="2" name="TextBox 1">
            <a:extLst>
              <a:ext uri="{FF2B5EF4-FFF2-40B4-BE49-F238E27FC236}">
                <a16:creationId xmlns:a16="http://schemas.microsoft.com/office/drawing/2014/main" id="{3DD1D61C-6751-211D-08F9-6DFC5FF7AB95}"/>
              </a:ext>
            </a:extLst>
          </p:cNvPr>
          <p:cNvSpPr txBox="1"/>
          <p:nvPr/>
        </p:nvSpPr>
        <p:spPr>
          <a:xfrm>
            <a:off x="972613" y="2604149"/>
            <a:ext cx="9149829" cy="3785652"/>
          </a:xfrm>
          <a:prstGeom prst="rect">
            <a:avLst/>
          </a:prstGeom>
          <a:noFill/>
        </p:spPr>
        <p:txBody>
          <a:bodyPr wrap="square" rtlCol="0">
            <a:spAutoFit/>
          </a:bodyPr>
          <a:lstStyle/>
          <a:p>
            <a:r>
              <a:rPr lang="en-IN" sz="3000" dirty="0" err="1">
                <a:solidFill>
                  <a:schemeClr val="bg1"/>
                </a:solidFill>
                <a:latin typeface="Rockwell" panose="02060603020205020403" pitchFamily="18" charset="0"/>
              </a:rPr>
              <a:t>awt</a:t>
            </a:r>
            <a:r>
              <a:rPr lang="en-IN" sz="3000" dirty="0">
                <a:solidFill>
                  <a:schemeClr val="bg1"/>
                </a:solidFill>
                <a:latin typeface="Rockwell" panose="02060603020205020403" pitchFamily="18" charset="0"/>
              </a:rPr>
              <a:t> stands for Abstract Window Toolkit. It provides classes and tools for creating and managing Graphical User Interface components. It works on a much lower level on elements compared to swing. It also provides platform independent GUI components and yet depends on the operating systems native GUI thus making application consistent with various operating systems. </a:t>
            </a:r>
          </a:p>
        </p:txBody>
      </p:sp>
    </p:spTree>
    <p:extLst>
      <p:ext uri="{BB962C8B-B14F-4D97-AF65-F5344CB8AC3E}">
        <p14:creationId xmlns:p14="http://schemas.microsoft.com/office/powerpoint/2010/main" val="4054731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
                                  </p:iterate>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
          <a:extLst>
            <a:ext uri="{FF2B5EF4-FFF2-40B4-BE49-F238E27FC236}">
              <a16:creationId xmlns:a16="http://schemas.microsoft.com/office/drawing/2014/main" id="{720DF888-F44A-4116-F76B-B8F1FEED5DFA}"/>
            </a:ext>
          </a:extLst>
        </p:cNvPr>
        <p:cNvGrpSpPr/>
        <p:nvPr/>
      </p:nvGrpSpPr>
      <p:grpSpPr>
        <a:xfrm>
          <a:off x="0" y="0"/>
          <a:ext cx="0" cy="0"/>
          <a:chOff x="0" y="0"/>
          <a:chExt cx="0" cy="0"/>
        </a:xfrm>
      </p:grpSpPr>
      <p:pic>
        <p:nvPicPr>
          <p:cNvPr id="245" name="Google Shape;245;p12">
            <a:extLst>
              <a:ext uri="{FF2B5EF4-FFF2-40B4-BE49-F238E27FC236}">
                <a16:creationId xmlns:a16="http://schemas.microsoft.com/office/drawing/2014/main" id="{DE32AF11-14B6-99C1-1043-BF827CEB61E8}"/>
              </a:ext>
            </a:extLst>
          </p:cNvPr>
          <p:cNvPicPr preferRelativeResize="0"/>
          <p:nvPr/>
        </p:nvPicPr>
        <p:blipFill>
          <a:blip r:embed="rId3">
            <a:alphaModFix/>
          </a:blip>
          <a:stretch>
            <a:fillRect/>
          </a:stretch>
        </p:blipFill>
        <p:spPr>
          <a:xfrm>
            <a:off x="8485345" y="0"/>
            <a:ext cx="9529250" cy="14328873"/>
          </a:xfrm>
          <a:prstGeom prst="rect">
            <a:avLst/>
          </a:prstGeom>
          <a:noFill/>
          <a:ln>
            <a:noFill/>
          </a:ln>
        </p:spPr>
      </p:pic>
      <p:sp>
        <p:nvSpPr>
          <p:cNvPr id="247" name="Google Shape;247;p12">
            <a:extLst>
              <a:ext uri="{FF2B5EF4-FFF2-40B4-BE49-F238E27FC236}">
                <a16:creationId xmlns:a16="http://schemas.microsoft.com/office/drawing/2014/main" id="{5D23ACAB-754D-B23B-B392-A83B5EC455E7}"/>
              </a:ext>
            </a:extLst>
          </p:cNvPr>
          <p:cNvSpPr txBox="1"/>
          <p:nvPr/>
        </p:nvSpPr>
        <p:spPr>
          <a:xfrm>
            <a:off x="3554362" y="969676"/>
            <a:ext cx="6884333" cy="66479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5400" b="1" dirty="0" err="1">
                <a:ln w="22225">
                  <a:solidFill>
                    <a:schemeClr val="accent2"/>
                  </a:solidFill>
                  <a:prstDash val="solid"/>
                </a:ln>
                <a:solidFill>
                  <a:schemeClr val="accent2">
                    <a:lumMod val="40000"/>
                    <a:lumOff val="60000"/>
                  </a:schemeClr>
                </a:solidFill>
                <a:latin typeface="Inter"/>
                <a:ea typeface="Inter"/>
                <a:sym typeface="Inter"/>
              </a:rPr>
              <a:t>javax.net.URI</a:t>
            </a:r>
            <a:endParaRPr sz="1050" b="1" dirty="0">
              <a:ln w="22225">
                <a:solidFill>
                  <a:schemeClr val="accent2"/>
                </a:solidFill>
                <a:prstDash val="solid"/>
              </a:ln>
              <a:solidFill>
                <a:schemeClr val="accent2">
                  <a:lumMod val="40000"/>
                  <a:lumOff val="60000"/>
                </a:schemeClr>
              </a:solidFill>
            </a:endParaRPr>
          </a:p>
        </p:txBody>
      </p:sp>
      <p:sp>
        <p:nvSpPr>
          <p:cNvPr id="252" name="Google Shape;252;p12">
            <a:extLst>
              <a:ext uri="{FF2B5EF4-FFF2-40B4-BE49-F238E27FC236}">
                <a16:creationId xmlns:a16="http://schemas.microsoft.com/office/drawing/2014/main" id="{DE30F0AA-DF15-3438-B4F3-ECB99BEB5486}"/>
              </a:ext>
            </a:extLst>
          </p:cNvPr>
          <p:cNvSpPr txBox="1"/>
          <p:nvPr/>
        </p:nvSpPr>
        <p:spPr>
          <a:xfrm>
            <a:off x="972613" y="428400"/>
            <a:ext cx="1513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Inter"/>
                <a:ea typeface="Inter"/>
                <a:cs typeface="Inter"/>
                <a:sym typeface="Inter"/>
              </a:rPr>
              <a:t>Company Name</a:t>
            </a:r>
            <a:endParaRPr/>
          </a:p>
        </p:txBody>
      </p:sp>
      <p:sp>
        <p:nvSpPr>
          <p:cNvPr id="2" name="TextBox 1">
            <a:extLst>
              <a:ext uri="{FF2B5EF4-FFF2-40B4-BE49-F238E27FC236}">
                <a16:creationId xmlns:a16="http://schemas.microsoft.com/office/drawing/2014/main" id="{43B2F73A-C12B-D282-7DC9-E9DA3C365601}"/>
              </a:ext>
            </a:extLst>
          </p:cNvPr>
          <p:cNvSpPr txBox="1"/>
          <p:nvPr/>
        </p:nvSpPr>
        <p:spPr>
          <a:xfrm>
            <a:off x="972613" y="2604149"/>
            <a:ext cx="9149829" cy="3323987"/>
          </a:xfrm>
          <a:prstGeom prst="rect">
            <a:avLst/>
          </a:prstGeom>
          <a:noFill/>
        </p:spPr>
        <p:txBody>
          <a:bodyPr wrap="square" rtlCol="0">
            <a:spAutoFit/>
          </a:bodyPr>
          <a:lstStyle/>
          <a:p>
            <a:r>
              <a:rPr lang="en-IN" sz="3000" dirty="0">
                <a:solidFill>
                  <a:schemeClr val="bg1"/>
                </a:solidFill>
                <a:latin typeface="Rockwell" panose="02060603020205020403" pitchFamily="18" charset="0"/>
              </a:rPr>
              <a:t>This class in Java represents Uniform Resource Identifier. A URI is a string of characters that can uniquely identify a resource on the web or elsewhere. This class is platform independent and flexible enough to support relative and absolute URIs thus best for creating applications that can work seamlessly across any device.</a:t>
            </a:r>
          </a:p>
        </p:txBody>
      </p:sp>
    </p:spTree>
    <p:extLst>
      <p:ext uri="{BB962C8B-B14F-4D97-AF65-F5344CB8AC3E}">
        <p14:creationId xmlns:p14="http://schemas.microsoft.com/office/powerpoint/2010/main" val="10581224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
                                  </p:iterate>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
          <a:extLst>
            <a:ext uri="{FF2B5EF4-FFF2-40B4-BE49-F238E27FC236}">
              <a16:creationId xmlns:a16="http://schemas.microsoft.com/office/drawing/2014/main" id="{5562F68E-08BA-A1DC-BD38-EB4A985E2563}"/>
            </a:ext>
          </a:extLst>
        </p:cNvPr>
        <p:cNvGrpSpPr/>
        <p:nvPr/>
      </p:nvGrpSpPr>
      <p:grpSpPr>
        <a:xfrm>
          <a:off x="0" y="0"/>
          <a:ext cx="0" cy="0"/>
          <a:chOff x="0" y="0"/>
          <a:chExt cx="0" cy="0"/>
        </a:xfrm>
      </p:grpSpPr>
      <p:pic>
        <p:nvPicPr>
          <p:cNvPr id="245" name="Google Shape;245;p12">
            <a:extLst>
              <a:ext uri="{FF2B5EF4-FFF2-40B4-BE49-F238E27FC236}">
                <a16:creationId xmlns:a16="http://schemas.microsoft.com/office/drawing/2014/main" id="{22864D31-1D68-7845-9264-CDCCAAB95E3B}"/>
              </a:ext>
            </a:extLst>
          </p:cNvPr>
          <p:cNvPicPr preferRelativeResize="0"/>
          <p:nvPr/>
        </p:nvPicPr>
        <p:blipFill>
          <a:blip r:embed="rId3">
            <a:alphaModFix/>
          </a:blip>
          <a:stretch>
            <a:fillRect/>
          </a:stretch>
        </p:blipFill>
        <p:spPr>
          <a:xfrm>
            <a:off x="8485345" y="0"/>
            <a:ext cx="9529250" cy="14328873"/>
          </a:xfrm>
          <a:prstGeom prst="rect">
            <a:avLst/>
          </a:prstGeom>
          <a:noFill/>
          <a:ln>
            <a:noFill/>
          </a:ln>
        </p:spPr>
      </p:pic>
      <p:sp>
        <p:nvSpPr>
          <p:cNvPr id="247" name="Google Shape;247;p12">
            <a:extLst>
              <a:ext uri="{FF2B5EF4-FFF2-40B4-BE49-F238E27FC236}">
                <a16:creationId xmlns:a16="http://schemas.microsoft.com/office/drawing/2014/main" id="{14B3DE43-5574-553A-B1CA-FAEED47508F6}"/>
              </a:ext>
            </a:extLst>
          </p:cNvPr>
          <p:cNvSpPr txBox="1"/>
          <p:nvPr/>
        </p:nvSpPr>
        <p:spPr>
          <a:xfrm>
            <a:off x="3554362" y="969676"/>
            <a:ext cx="6884333" cy="66479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5400" b="1" dirty="0" err="1">
                <a:ln w="22225">
                  <a:solidFill>
                    <a:schemeClr val="accent2"/>
                  </a:solidFill>
                  <a:prstDash val="solid"/>
                </a:ln>
                <a:solidFill>
                  <a:schemeClr val="accent2">
                    <a:lumMod val="40000"/>
                    <a:lumOff val="60000"/>
                  </a:schemeClr>
                </a:solidFill>
                <a:latin typeface="Inter"/>
                <a:ea typeface="Inter"/>
                <a:sym typeface="Inter"/>
              </a:rPr>
              <a:t>javax.net.http</a:t>
            </a:r>
            <a:endParaRPr sz="1050" b="1" dirty="0">
              <a:ln w="22225">
                <a:solidFill>
                  <a:schemeClr val="accent2"/>
                </a:solidFill>
                <a:prstDash val="solid"/>
              </a:ln>
              <a:solidFill>
                <a:schemeClr val="accent2">
                  <a:lumMod val="40000"/>
                  <a:lumOff val="60000"/>
                </a:schemeClr>
              </a:solidFill>
            </a:endParaRPr>
          </a:p>
        </p:txBody>
      </p:sp>
      <p:sp>
        <p:nvSpPr>
          <p:cNvPr id="252" name="Google Shape;252;p12">
            <a:extLst>
              <a:ext uri="{FF2B5EF4-FFF2-40B4-BE49-F238E27FC236}">
                <a16:creationId xmlns:a16="http://schemas.microsoft.com/office/drawing/2014/main" id="{13BAD1EB-62D8-C570-E5B9-5CC51007E6EF}"/>
              </a:ext>
            </a:extLst>
          </p:cNvPr>
          <p:cNvSpPr txBox="1"/>
          <p:nvPr/>
        </p:nvSpPr>
        <p:spPr>
          <a:xfrm>
            <a:off x="972613" y="428400"/>
            <a:ext cx="1513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Inter"/>
                <a:ea typeface="Inter"/>
                <a:cs typeface="Inter"/>
                <a:sym typeface="Inter"/>
              </a:rPr>
              <a:t>Company Name</a:t>
            </a:r>
            <a:endParaRPr/>
          </a:p>
        </p:txBody>
      </p:sp>
      <p:sp>
        <p:nvSpPr>
          <p:cNvPr id="2" name="TextBox 1">
            <a:extLst>
              <a:ext uri="{FF2B5EF4-FFF2-40B4-BE49-F238E27FC236}">
                <a16:creationId xmlns:a16="http://schemas.microsoft.com/office/drawing/2014/main" id="{2192AB30-2E97-0E62-5903-D834405335F2}"/>
              </a:ext>
            </a:extLst>
          </p:cNvPr>
          <p:cNvSpPr txBox="1"/>
          <p:nvPr/>
        </p:nvSpPr>
        <p:spPr>
          <a:xfrm>
            <a:off x="1090600" y="2972859"/>
            <a:ext cx="9149829" cy="2400657"/>
          </a:xfrm>
          <a:prstGeom prst="rect">
            <a:avLst/>
          </a:prstGeom>
          <a:noFill/>
        </p:spPr>
        <p:txBody>
          <a:bodyPr wrap="square" rtlCol="0">
            <a:spAutoFit/>
          </a:bodyPr>
          <a:lstStyle/>
          <a:p>
            <a:r>
              <a:rPr lang="en-IN" sz="3000" dirty="0">
                <a:solidFill>
                  <a:schemeClr val="bg1"/>
                </a:solidFill>
                <a:latin typeface="Rockwell" panose="02060603020205020403" pitchFamily="18" charset="0"/>
              </a:rPr>
              <a:t>This Java package </a:t>
            </a:r>
            <a:r>
              <a:rPr lang="en-GB" sz="3000" dirty="0">
                <a:solidFill>
                  <a:schemeClr val="bg1"/>
                </a:solidFill>
                <a:latin typeface="Rockwell" panose="02060603020205020403" pitchFamily="18" charset="0"/>
              </a:rPr>
              <a:t>is a modern HTTP client API designed to simplify making HTTP requests and handling responses</a:t>
            </a:r>
            <a:r>
              <a:rPr lang="en-IN" sz="3000" dirty="0">
                <a:solidFill>
                  <a:schemeClr val="bg1"/>
                </a:solidFill>
                <a:latin typeface="Rockwell" panose="02060603020205020403" pitchFamily="18" charset="0"/>
              </a:rPr>
              <a:t>. The showcase features of this package are cross platform compatibility, enhanced performance and least latency.</a:t>
            </a:r>
          </a:p>
        </p:txBody>
      </p:sp>
    </p:spTree>
    <p:extLst>
      <p:ext uri="{BB962C8B-B14F-4D97-AF65-F5344CB8AC3E}">
        <p14:creationId xmlns:p14="http://schemas.microsoft.com/office/powerpoint/2010/main" val="1780953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
                                  </p:iterate>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1"/>
        <p:cNvGrpSpPr/>
        <p:nvPr/>
      </p:nvGrpSpPr>
      <p:grpSpPr>
        <a:xfrm>
          <a:off x="0" y="0"/>
          <a:ext cx="0" cy="0"/>
          <a:chOff x="0" y="0"/>
          <a:chExt cx="0" cy="0"/>
        </a:xfrm>
      </p:grpSpPr>
      <p:pic>
        <p:nvPicPr>
          <p:cNvPr id="402" name="Google Shape;402;p18"/>
          <p:cNvPicPr preferRelativeResize="0"/>
          <p:nvPr/>
        </p:nvPicPr>
        <p:blipFill>
          <a:blip r:embed="rId3">
            <a:alphaModFix/>
          </a:blip>
          <a:stretch>
            <a:fillRect/>
          </a:stretch>
        </p:blipFill>
        <p:spPr>
          <a:xfrm>
            <a:off x="-5305718" y="-355108"/>
            <a:ext cx="28899436" cy="12234300"/>
          </a:xfrm>
          <a:prstGeom prst="rect">
            <a:avLst/>
          </a:prstGeom>
          <a:noFill/>
          <a:ln>
            <a:noFill/>
          </a:ln>
        </p:spPr>
      </p:pic>
      <p:pic>
        <p:nvPicPr>
          <p:cNvPr id="4" name="Picture 3" descr="A screenshot of a computer program">
            <a:extLst>
              <a:ext uri="{FF2B5EF4-FFF2-40B4-BE49-F238E27FC236}">
                <a16:creationId xmlns:a16="http://schemas.microsoft.com/office/drawing/2014/main" id="{6F619A80-B951-55EA-3B83-CD06E21714B0}"/>
              </a:ext>
            </a:extLst>
          </p:cNvPr>
          <p:cNvPicPr>
            <a:picLocks noChangeAspect="1"/>
          </p:cNvPicPr>
          <p:nvPr/>
        </p:nvPicPr>
        <p:blipFill>
          <a:blip r:embed="rId4"/>
          <a:stretch>
            <a:fillRect/>
          </a:stretch>
        </p:blipFill>
        <p:spPr>
          <a:xfrm>
            <a:off x="3012662" y="2362831"/>
            <a:ext cx="12262676" cy="7744287"/>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4"/>
        <p:cNvGrpSpPr/>
        <p:nvPr/>
      </p:nvGrpSpPr>
      <p:grpSpPr>
        <a:xfrm>
          <a:off x="0" y="0"/>
          <a:ext cx="0" cy="0"/>
          <a:chOff x="0" y="0"/>
          <a:chExt cx="0" cy="0"/>
        </a:xfrm>
      </p:grpSpPr>
      <p:pic>
        <p:nvPicPr>
          <p:cNvPr id="445" name="Google Shape;445;p20"/>
          <p:cNvPicPr preferRelativeResize="0"/>
          <p:nvPr/>
        </p:nvPicPr>
        <p:blipFill>
          <a:blip r:embed="rId3">
            <a:alphaModFix/>
          </a:blip>
          <a:stretch>
            <a:fillRect/>
          </a:stretch>
        </p:blipFill>
        <p:spPr>
          <a:xfrm>
            <a:off x="-2857399" y="1507625"/>
            <a:ext cx="23265326" cy="9735550"/>
          </a:xfrm>
          <a:prstGeom prst="rect">
            <a:avLst/>
          </a:prstGeom>
          <a:noFill/>
          <a:ln>
            <a:noFill/>
          </a:ln>
        </p:spPr>
      </p:pic>
      <p:pic>
        <p:nvPicPr>
          <p:cNvPr id="3" name="Picture 2" descr="A screenshot of a computer program&#10;&#10;AI-generated content may be incorrect.">
            <a:extLst>
              <a:ext uri="{FF2B5EF4-FFF2-40B4-BE49-F238E27FC236}">
                <a16:creationId xmlns:a16="http://schemas.microsoft.com/office/drawing/2014/main" id="{F886FC72-97A4-9EC9-7E4F-011AA0C60A0F}"/>
              </a:ext>
            </a:extLst>
          </p:cNvPr>
          <p:cNvPicPr>
            <a:picLocks noChangeAspect="1"/>
          </p:cNvPicPr>
          <p:nvPr/>
        </p:nvPicPr>
        <p:blipFill>
          <a:blip r:embed="rId4"/>
          <a:stretch>
            <a:fillRect/>
          </a:stretch>
        </p:blipFill>
        <p:spPr>
          <a:xfrm>
            <a:off x="2821935" y="318905"/>
            <a:ext cx="10955025" cy="4631905"/>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420D1ED0-6EA1-76A5-644C-D96D145DBA4A}"/>
              </a:ext>
            </a:extLst>
          </p:cNvPr>
          <p:cNvPicPr>
            <a:picLocks noChangeAspect="1"/>
          </p:cNvPicPr>
          <p:nvPr/>
        </p:nvPicPr>
        <p:blipFill>
          <a:blip r:embed="rId5"/>
          <a:stretch>
            <a:fillRect/>
          </a:stretch>
        </p:blipFill>
        <p:spPr>
          <a:xfrm>
            <a:off x="2654295" y="5200166"/>
            <a:ext cx="11122665" cy="4767929"/>
          </a:xfrm>
          <a:prstGeom prst="rect">
            <a:avLst/>
          </a:prstGeom>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4">
          <a:extLst>
            <a:ext uri="{FF2B5EF4-FFF2-40B4-BE49-F238E27FC236}">
              <a16:creationId xmlns:a16="http://schemas.microsoft.com/office/drawing/2014/main" id="{5DF821D6-6519-3127-1B36-41DE5B8C663B}"/>
            </a:ext>
          </a:extLst>
        </p:cNvPr>
        <p:cNvGrpSpPr/>
        <p:nvPr/>
      </p:nvGrpSpPr>
      <p:grpSpPr>
        <a:xfrm>
          <a:off x="0" y="0"/>
          <a:ext cx="0" cy="0"/>
          <a:chOff x="0" y="0"/>
          <a:chExt cx="0" cy="0"/>
        </a:xfrm>
      </p:grpSpPr>
      <p:pic>
        <p:nvPicPr>
          <p:cNvPr id="445" name="Google Shape;445;p20">
            <a:extLst>
              <a:ext uri="{FF2B5EF4-FFF2-40B4-BE49-F238E27FC236}">
                <a16:creationId xmlns:a16="http://schemas.microsoft.com/office/drawing/2014/main" id="{734A8D25-2479-C237-5C4C-A9701A55857A}"/>
              </a:ext>
            </a:extLst>
          </p:cNvPr>
          <p:cNvPicPr preferRelativeResize="0"/>
          <p:nvPr/>
        </p:nvPicPr>
        <p:blipFill>
          <a:blip r:embed="rId3">
            <a:alphaModFix amt="35000"/>
          </a:blip>
          <a:stretch>
            <a:fillRect/>
          </a:stretch>
        </p:blipFill>
        <p:spPr>
          <a:xfrm>
            <a:off x="-3432586" y="1405149"/>
            <a:ext cx="23265326" cy="9735550"/>
          </a:xfrm>
          <a:prstGeom prst="rect">
            <a:avLst/>
          </a:prstGeom>
          <a:noFill/>
          <a:ln>
            <a:noFill/>
          </a:ln>
        </p:spPr>
      </p:pic>
      <p:sp>
        <p:nvSpPr>
          <p:cNvPr id="4" name="TextBox 3">
            <a:extLst>
              <a:ext uri="{FF2B5EF4-FFF2-40B4-BE49-F238E27FC236}">
                <a16:creationId xmlns:a16="http://schemas.microsoft.com/office/drawing/2014/main" id="{600343E5-0D02-83C9-F576-175DED1B1590}"/>
              </a:ext>
            </a:extLst>
          </p:cNvPr>
          <p:cNvSpPr txBox="1"/>
          <p:nvPr/>
        </p:nvSpPr>
        <p:spPr>
          <a:xfrm>
            <a:off x="3261360" y="350520"/>
            <a:ext cx="13776960" cy="923330"/>
          </a:xfrm>
          <a:prstGeom prst="rect">
            <a:avLst/>
          </a:prstGeom>
          <a:noFill/>
        </p:spPr>
        <p:txBody>
          <a:bodyPr wrap="square" rtlCol="0">
            <a:spAutoFit/>
          </a:bodyPr>
          <a:lstStyle/>
          <a:p>
            <a:r>
              <a:rPr lang="en-US" sz="5400" b="1" dirty="0">
                <a:solidFill>
                  <a:srgbClr val="FFFFFF"/>
                </a:solidFill>
                <a:latin typeface="Inter"/>
                <a:ea typeface="Inter"/>
                <a:sym typeface="Inter"/>
              </a:rPr>
              <a:t>Implementation of Ai in the Live Server</a:t>
            </a:r>
            <a:endParaRPr lang="en-US" sz="5400" dirty="0"/>
          </a:p>
        </p:txBody>
      </p:sp>
      <p:grpSp>
        <p:nvGrpSpPr>
          <p:cNvPr id="6" name="Google Shape;188;p10">
            <a:extLst>
              <a:ext uri="{FF2B5EF4-FFF2-40B4-BE49-F238E27FC236}">
                <a16:creationId xmlns:a16="http://schemas.microsoft.com/office/drawing/2014/main" id="{A685BD7A-2296-4379-05D8-E461F91818EA}"/>
              </a:ext>
            </a:extLst>
          </p:cNvPr>
          <p:cNvGrpSpPr/>
          <p:nvPr/>
        </p:nvGrpSpPr>
        <p:grpSpPr>
          <a:xfrm rot="2700000">
            <a:off x="1595412" y="308648"/>
            <a:ext cx="1007073" cy="1007073"/>
            <a:chOff x="0" y="0"/>
            <a:chExt cx="1342765" cy="1342765"/>
          </a:xfrm>
        </p:grpSpPr>
        <p:grpSp>
          <p:nvGrpSpPr>
            <p:cNvPr id="7" name="Google Shape;189;p10">
              <a:extLst>
                <a:ext uri="{FF2B5EF4-FFF2-40B4-BE49-F238E27FC236}">
                  <a16:creationId xmlns:a16="http://schemas.microsoft.com/office/drawing/2014/main" id="{334AFEC0-E640-5734-319A-6BF0123BE7A0}"/>
                </a:ext>
              </a:extLst>
            </p:cNvPr>
            <p:cNvGrpSpPr/>
            <p:nvPr/>
          </p:nvGrpSpPr>
          <p:grpSpPr>
            <a:xfrm rot="-5400000">
              <a:off x="0" y="0"/>
              <a:ext cx="1342765" cy="1342765"/>
              <a:chOff x="0" y="0"/>
              <a:chExt cx="812800" cy="812800"/>
            </a:xfrm>
          </p:grpSpPr>
          <p:sp>
            <p:nvSpPr>
              <p:cNvPr id="11" name="Google Shape;190;p10">
                <a:extLst>
                  <a:ext uri="{FF2B5EF4-FFF2-40B4-BE49-F238E27FC236}">
                    <a16:creationId xmlns:a16="http://schemas.microsoft.com/office/drawing/2014/main" id="{51DDEAAC-8E51-A041-53C1-3354706411F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p10">
                <a:extLst>
                  <a:ext uri="{FF2B5EF4-FFF2-40B4-BE49-F238E27FC236}">
                    <a16:creationId xmlns:a16="http://schemas.microsoft.com/office/drawing/2014/main" id="{65A79B93-6E0A-D1A8-5C1F-F065643542EA}"/>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 name="Google Shape;192;p10">
              <a:extLst>
                <a:ext uri="{FF2B5EF4-FFF2-40B4-BE49-F238E27FC236}">
                  <a16:creationId xmlns:a16="http://schemas.microsoft.com/office/drawing/2014/main" id="{576A4F9B-68EB-734D-619C-9094E7158560}"/>
                </a:ext>
              </a:extLst>
            </p:cNvPr>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9" name="Google Shape;193;p10">
              <a:extLst>
                <a:ext uri="{FF2B5EF4-FFF2-40B4-BE49-F238E27FC236}">
                  <a16:creationId xmlns:a16="http://schemas.microsoft.com/office/drawing/2014/main" id="{6689668E-51B4-BBDA-085B-8E14D49BD070}"/>
                </a:ext>
              </a:extLst>
            </p:cNvPr>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10" name="Google Shape;194;p10">
              <a:extLst>
                <a:ext uri="{FF2B5EF4-FFF2-40B4-BE49-F238E27FC236}">
                  <a16:creationId xmlns:a16="http://schemas.microsoft.com/office/drawing/2014/main" id="{5259DE36-36B8-6C5A-CD14-A54F99593692}"/>
                </a:ext>
              </a:extLst>
            </p:cNvPr>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sp>
        <p:nvSpPr>
          <p:cNvPr id="13" name="TextBox 12">
            <a:extLst>
              <a:ext uri="{FF2B5EF4-FFF2-40B4-BE49-F238E27FC236}">
                <a16:creationId xmlns:a16="http://schemas.microsoft.com/office/drawing/2014/main" id="{3C3F731B-89EC-8574-0BB7-AF1460B3FDE3}"/>
              </a:ext>
            </a:extLst>
          </p:cNvPr>
          <p:cNvSpPr txBox="1"/>
          <p:nvPr/>
        </p:nvSpPr>
        <p:spPr>
          <a:xfrm>
            <a:off x="304800" y="1676400"/>
            <a:ext cx="11125200" cy="5078313"/>
          </a:xfrm>
          <a:prstGeom prst="rect">
            <a:avLst/>
          </a:prstGeom>
          <a:noFill/>
        </p:spPr>
        <p:txBody>
          <a:bodyPr wrap="square" rtlCol="0">
            <a:spAutoFit/>
          </a:bodyPr>
          <a:lstStyle/>
          <a:p>
            <a:r>
              <a:rPr lang="en-GB" sz="3600" dirty="0">
                <a:solidFill>
                  <a:schemeClr val="bg1"/>
                </a:solidFill>
              </a:rPr>
              <a:t>First we converted our Java source code to html, so that it could be run on any device without the </a:t>
            </a:r>
            <a:r>
              <a:rPr lang="en-GB" sz="3600" dirty="0" err="1">
                <a:solidFill>
                  <a:schemeClr val="bg1"/>
                </a:solidFill>
              </a:rPr>
              <a:t>complexitites</a:t>
            </a:r>
            <a:r>
              <a:rPr lang="en-GB" sz="3600" dirty="0">
                <a:solidFill>
                  <a:schemeClr val="bg1"/>
                </a:solidFill>
              </a:rPr>
              <a:t> of libraries or extensions.</a:t>
            </a:r>
          </a:p>
          <a:p>
            <a:br>
              <a:rPr lang="en-US" sz="3600" dirty="0">
                <a:solidFill>
                  <a:schemeClr val="bg1"/>
                </a:solidFill>
              </a:rPr>
            </a:br>
            <a:r>
              <a:rPr lang="en-US" sz="3600" dirty="0">
                <a:solidFill>
                  <a:schemeClr val="bg1"/>
                </a:solidFill>
              </a:rPr>
              <a:t>In this case to demonstrate on your devices we are using  IP forwarding/ Port forwarding method   </a:t>
            </a:r>
            <a:br>
              <a:rPr lang="en-US" sz="3600" dirty="0">
                <a:solidFill>
                  <a:schemeClr val="bg1"/>
                </a:solidFill>
              </a:rPr>
            </a:br>
            <a:br>
              <a:rPr lang="en-US" sz="3600" dirty="0">
                <a:solidFill>
                  <a:schemeClr val="bg1"/>
                </a:solidFill>
              </a:rPr>
            </a:br>
            <a:r>
              <a:rPr lang="en-US" sz="3600" dirty="0">
                <a:solidFill>
                  <a:schemeClr val="bg1"/>
                </a:solidFill>
              </a:rPr>
              <a:t>In this you  have to connect to Same Wi-fi Network…</a:t>
            </a:r>
            <a:br>
              <a:rPr lang="en-US" sz="3600" dirty="0">
                <a:solidFill>
                  <a:schemeClr val="bg1"/>
                </a:solidFill>
              </a:rPr>
            </a:br>
            <a:r>
              <a:rPr lang="en-US" sz="3600" dirty="0">
                <a:solidFill>
                  <a:schemeClr val="bg1"/>
                </a:solidFill>
              </a:rPr>
              <a:t>Enter the { 10.21.XXX : 5500}  in your Browser URL</a:t>
            </a:r>
            <a:endParaRPr lang="en-IN" sz="3600" dirty="0">
              <a:solidFill>
                <a:schemeClr val="bg1"/>
              </a:solidFill>
            </a:endParaRPr>
          </a:p>
        </p:txBody>
      </p:sp>
      <p:pic>
        <p:nvPicPr>
          <p:cNvPr id="14" name="Picture 13" descr="url_upload_6737427de439d.webp [webp-to-gif output image]">
            <a:extLst>
              <a:ext uri="{FF2B5EF4-FFF2-40B4-BE49-F238E27FC236}">
                <a16:creationId xmlns:a16="http://schemas.microsoft.com/office/drawing/2014/main" id="{E6DD929F-6528-9723-BB75-3FC392928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7869" y="1390703"/>
            <a:ext cx="8328660" cy="8328660"/>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47153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5"/>
        <p:cNvGrpSpPr/>
        <p:nvPr/>
      </p:nvGrpSpPr>
      <p:grpSpPr>
        <a:xfrm>
          <a:off x="0" y="0"/>
          <a:ext cx="0" cy="0"/>
          <a:chOff x="0" y="0"/>
          <a:chExt cx="0" cy="0"/>
        </a:xfrm>
      </p:grpSpPr>
      <p:cxnSp>
        <p:nvCxnSpPr>
          <p:cNvPr id="170" name="Google Shape;170;p10"/>
          <p:cNvCxnSpPr/>
          <p:nvPr/>
        </p:nvCxnSpPr>
        <p:spPr>
          <a:xfrm>
            <a:off x="1232386" y="1620235"/>
            <a:ext cx="16230600" cy="0"/>
          </a:xfrm>
          <a:prstGeom prst="straightConnector1">
            <a:avLst/>
          </a:prstGeom>
          <a:noFill/>
          <a:ln w="19050" cap="flat" cmpd="sng">
            <a:solidFill>
              <a:srgbClr val="FFFFFF"/>
            </a:solidFill>
            <a:prstDash val="solid"/>
            <a:round/>
            <a:headEnd type="none" w="sm" len="sm"/>
            <a:tailEnd type="none" w="sm" len="sm"/>
          </a:ln>
        </p:spPr>
      </p:cxnSp>
      <p:cxnSp>
        <p:nvCxnSpPr>
          <p:cNvPr id="171" name="Google Shape;171;p10"/>
          <p:cNvCxnSpPr/>
          <p:nvPr/>
        </p:nvCxnSpPr>
        <p:spPr>
          <a:xfrm>
            <a:off x="1228533" y="3357484"/>
            <a:ext cx="16230600" cy="0"/>
          </a:xfrm>
          <a:prstGeom prst="straightConnector1">
            <a:avLst/>
          </a:prstGeom>
          <a:noFill/>
          <a:ln w="19050" cap="flat" cmpd="sng">
            <a:solidFill>
              <a:srgbClr val="FFFFFF"/>
            </a:solidFill>
            <a:prstDash val="solid"/>
            <a:round/>
            <a:headEnd type="none" w="sm" len="sm"/>
            <a:tailEnd type="none" w="sm" len="sm"/>
          </a:ln>
        </p:spPr>
      </p:cxnSp>
      <p:cxnSp>
        <p:nvCxnSpPr>
          <p:cNvPr id="172" name="Google Shape;172;p10"/>
          <p:cNvCxnSpPr/>
          <p:nvPr/>
        </p:nvCxnSpPr>
        <p:spPr>
          <a:xfrm>
            <a:off x="1120210" y="5673582"/>
            <a:ext cx="16230600" cy="0"/>
          </a:xfrm>
          <a:prstGeom prst="straightConnector1">
            <a:avLst/>
          </a:prstGeom>
          <a:noFill/>
          <a:ln w="19050" cap="flat" cmpd="sng">
            <a:solidFill>
              <a:srgbClr val="FFFFFF"/>
            </a:solidFill>
            <a:prstDash val="solid"/>
            <a:round/>
            <a:headEnd type="none" w="sm" len="sm"/>
            <a:tailEnd type="none" w="sm" len="sm"/>
          </a:ln>
        </p:spPr>
      </p:cxnSp>
      <p:cxnSp>
        <p:nvCxnSpPr>
          <p:cNvPr id="173" name="Google Shape;173;p10"/>
          <p:cNvCxnSpPr/>
          <p:nvPr/>
        </p:nvCxnSpPr>
        <p:spPr>
          <a:xfrm>
            <a:off x="1176299" y="9804838"/>
            <a:ext cx="16230600" cy="0"/>
          </a:xfrm>
          <a:prstGeom prst="straightConnector1">
            <a:avLst/>
          </a:prstGeom>
          <a:noFill/>
          <a:ln w="19050" cap="flat" cmpd="sng">
            <a:solidFill>
              <a:srgbClr val="FFFFFF"/>
            </a:solidFill>
            <a:prstDash val="solid"/>
            <a:round/>
            <a:headEnd type="none" w="sm" len="sm"/>
            <a:tailEnd type="none" w="sm" len="sm"/>
          </a:ln>
        </p:spPr>
      </p:cxnSp>
      <p:grpSp>
        <p:nvGrpSpPr>
          <p:cNvPr id="175" name="Google Shape;175;p10"/>
          <p:cNvGrpSpPr/>
          <p:nvPr/>
        </p:nvGrpSpPr>
        <p:grpSpPr>
          <a:xfrm>
            <a:off x="1232386" y="2033715"/>
            <a:ext cx="8155223" cy="1280351"/>
            <a:chOff x="0" y="-38100"/>
            <a:chExt cx="10873631" cy="1707134"/>
          </a:xfrm>
        </p:grpSpPr>
        <p:sp>
          <p:nvSpPr>
            <p:cNvPr id="176" name="Google Shape;176;p10"/>
            <p:cNvSpPr txBox="1"/>
            <p:nvPr/>
          </p:nvSpPr>
          <p:spPr>
            <a:xfrm>
              <a:off x="0" y="-38100"/>
              <a:ext cx="4408097" cy="1707134"/>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dirty="0">
                  <a:solidFill>
                    <a:srgbClr val="FFFFFF"/>
                  </a:solidFill>
                  <a:latin typeface="Inter"/>
                  <a:ea typeface="Inter"/>
                  <a:sym typeface="Inter"/>
                </a:rPr>
                <a:t>1.Generate Gemini API key</a:t>
              </a:r>
              <a:endParaRPr dirty="0"/>
            </a:p>
          </p:txBody>
        </p:sp>
        <p:sp>
          <p:nvSpPr>
            <p:cNvPr id="177" name="Google Shape;177;p10"/>
            <p:cNvSpPr txBox="1"/>
            <p:nvPr/>
          </p:nvSpPr>
          <p:spPr>
            <a:xfrm>
              <a:off x="0" y="596688"/>
              <a:ext cx="10873631" cy="40216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p:txBody>
        </p:sp>
      </p:grpSp>
      <p:sp>
        <p:nvSpPr>
          <p:cNvPr id="178" name="Google Shape;178;p10"/>
          <p:cNvSpPr txBox="1"/>
          <p:nvPr/>
        </p:nvSpPr>
        <p:spPr>
          <a:xfrm>
            <a:off x="1120210" y="486417"/>
            <a:ext cx="8591470"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a:solidFill>
                  <a:srgbClr val="FFFFFF"/>
                </a:solidFill>
                <a:latin typeface="Inter"/>
                <a:ea typeface="Inter"/>
                <a:sym typeface="Inter"/>
              </a:rPr>
              <a:t>Our Goal</a:t>
            </a:r>
            <a:endParaRPr dirty="0"/>
          </a:p>
        </p:txBody>
      </p:sp>
      <p:grpSp>
        <p:nvGrpSpPr>
          <p:cNvPr id="179" name="Google Shape;179;p10"/>
          <p:cNvGrpSpPr/>
          <p:nvPr/>
        </p:nvGrpSpPr>
        <p:grpSpPr>
          <a:xfrm>
            <a:off x="1232386" y="3719194"/>
            <a:ext cx="8155223" cy="1280351"/>
            <a:chOff x="0" y="-38100"/>
            <a:chExt cx="10873631" cy="1707134"/>
          </a:xfrm>
        </p:grpSpPr>
        <p:sp>
          <p:nvSpPr>
            <p:cNvPr id="180" name="Google Shape;180;p10"/>
            <p:cNvSpPr txBox="1"/>
            <p:nvPr/>
          </p:nvSpPr>
          <p:spPr>
            <a:xfrm>
              <a:off x="0" y="-38100"/>
              <a:ext cx="4408097" cy="1707134"/>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dirty="0">
                  <a:solidFill>
                    <a:srgbClr val="FFFFFF"/>
                  </a:solidFill>
                  <a:latin typeface="Inter"/>
                  <a:ea typeface="Inter"/>
                  <a:sym typeface="Inter"/>
                </a:rPr>
                <a:t>2.Integrate API KEY To JAVA</a:t>
              </a:r>
              <a:endParaRPr dirty="0"/>
            </a:p>
          </p:txBody>
        </p:sp>
        <p:sp>
          <p:nvSpPr>
            <p:cNvPr id="181" name="Google Shape;181;p10"/>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 </a:t>
              </a:r>
              <a:endParaRPr dirty="0"/>
            </a:p>
          </p:txBody>
        </p:sp>
      </p:grpSp>
      <p:grpSp>
        <p:nvGrpSpPr>
          <p:cNvPr id="182" name="Google Shape;182;p10"/>
          <p:cNvGrpSpPr/>
          <p:nvPr/>
        </p:nvGrpSpPr>
        <p:grpSpPr>
          <a:xfrm>
            <a:off x="1120210" y="8366981"/>
            <a:ext cx="8358909" cy="640175"/>
            <a:chOff x="-271581" y="453413"/>
            <a:chExt cx="11145212" cy="853566"/>
          </a:xfrm>
        </p:grpSpPr>
        <p:sp>
          <p:nvSpPr>
            <p:cNvPr id="183" name="Google Shape;183;p10"/>
            <p:cNvSpPr txBox="1"/>
            <p:nvPr/>
          </p:nvSpPr>
          <p:spPr>
            <a:xfrm>
              <a:off x="-271581" y="453413"/>
              <a:ext cx="8006995" cy="85356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dirty="0">
                  <a:solidFill>
                    <a:srgbClr val="FFFFFF"/>
                  </a:solidFill>
                  <a:latin typeface="Inter"/>
                  <a:ea typeface="Inter"/>
                  <a:sym typeface="Inter"/>
                </a:rPr>
                <a:t>3. Use this Chatbot anywhere </a:t>
              </a:r>
              <a:endParaRPr dirty="0"/>
            </a:p>
          </p:txBody>
        </p:sp>
        <p:sp>
          <p:nvSpPr>
            <p:cNvPr id="184" name="Google Shape;184;p10"/>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 </a:t>
              </a:r>
              <a:endParaRPr dirty="0"/>
            </a:p>
          </p:txBody>
        </p:sp>
      </p:grpSp>
      <p:grpSp>
        <p:nvGrpSpPr>
          <p:cNvPr id="185" name="Google Shape;185;p10"/>
          <p:cNvGrpSpPr/>
          <p:nvPr/>
        </p:nvGrpSpPr>
        <p:grpSpPr>
          <a:xfrm>
            <a:off x="1246823" y="8075173"/>
            <a:ext cx="8155223" cy="928523"/>
            <a:chOff x="0" y="-38100"/>
            <a:chExt cx="10873631" cy="1238030"/>
          </a:xfrm>
        </p:grpSpPr>
        <p:sp>
          <p:nvSpPr>
            <p:cNvPr id="186" name="Google Shape;186;p10"/>
            <p:cNvSpPr txBox="1"/>
            <p:nvPr/>
          </p:nvSpPr>
          <p:spPr>
            <a:xfrm>
              <a:off x="0" y="-38100"/>
              <a:ext cx="4408097" cy="37343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endParaRPr dirty="0"/>
            </a:p>
          </p:txBody>
        </p:sp>
        <p:sp>
          <p:nvSpPr>
            <p:cNvPr id="187" name="Google Shape;187;p10"/>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 </a:t>
              </a:r>
              <a:endParaRPr dirty="0"/>
            </a:p>
          </p:txBody>
        </p:sp>
      </p:grpSp>
      <p:grpSp>
        <p:nvGrpSpPr>
          <p:cNvPr id="188" name="Google Shape;188;p10"/>
          <p:cNvGrpSpPr/>
          <p:nvPr/>
        </p:nvGrpSpPr>
        <p:grpSpPr>
          <a:xfrm rot="2700000">
            <a:off x="8283663" y="1998999"/>
            <a:ext cx="1007073" cy="1007073"/>
            <a:chOff x="0" y="0"/>
            <a:chExt cx="1342765" cy="1342765"/>
          </a:xfrm>
        </p:grpSpPr>
        <p:grpSp>
          <p:nvGrpSpPr>
            <p:cNvPr id="189" name="Google Shape;189;p10"/>
            <p:cNvGrpSpPr/>
            <p:nvPr/>
          </p:nvGrpSpPr>
          <p:grpSpPr>
            <a:xfrm rot="-5400000">
              <a:off x="0" y="0"/>
              <a:ext cx="1342765" cy="1342765"/>
              <a:chOff x="0" y="0"/>
              <a:chExt cx="812800" cy="812800"/>
            </a:xfrm>
          </p:grpSpPr>
          <p:sp>
            <p:nvSpPr>
              <p:cNvPr id="190" name="Google Shape;190;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2" name="Google Shape;192;p10"/>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193" name="Google Shape;193;p10"/>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194" name="Google Shape;194;p10"/>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pSp>
        <p:nvGrpSpPr>
          <p:cNvPr id="195" name="Google Shape;195;p10"/>
          <p:cNvGrpSpPr/>
          <p:nvPr/>
        </p:nvGrpSpPr>
        <p:grpSpPr>
          <a:xfrm rot="2700000">
            <a:off x="8237370" y="3934869"/>
            <a:ext cx="1007073" cy="1007073"/>
            <a:chOff x="0" y="0"/>
            <a:chExt cx="1342765" cy="1342765"/>
          </a:xfrm>
        </p:grpSpPr>
        <p:grpSp>
          <p:nvGrpSpPr>
            <p:cNvPr id="196" name="Google Shape;196;p10"/>
            <p:cNvGrpSpPr/>
            <p:nvPr/>
          </p:nvGrpSpPr>
          <p:grpSpPr>
            <a:xfrm rot="-5400000">
              <a:off x="0" y="0"/>
              <a:ext cx="1342765" cy="1342765"/>
              <a:chOff x="0" y="0"/>
              <a:chExt cx="812800" cy="812800"/>
            </a:xfrm>
          </p:grpSpPr>
          <p:sp>
            <p:nvSpPr>
              <p:cNvPr id="197" name="Google Shape;197;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9" name="Google Shape;199;p10"/>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200" name="Google Shape;200;p10"/>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201" name="Google Shape;201;p10"/>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pSp>
        <p:nvGrpSpPr>
          <p:cNvPr id="202" name="Google Shape;202;p10"/>
          <p:cNvGrpSpPr/>
          <p:nvPr/>
        </p:nvGrpSpPr>
        <p:grpSpPr>
          <a:xfrm rot="2700000">
            <a:off x="8329165" y="8213749"/>
            <a:ext cx="1007073" cy="1007073"/>
            <a:chOff x="0" y="0"/>
            <a:chExt cx="1342765" cy="1342765"/>
          </a:xfrm>
        </p:grpSpPr>
        <p:grpSp>
          <p:nvGrpSpPr>
            <p:cNvPr id="203" name="Google Shape;203;p10"/>
            <p:cNvGrpSpPr/>
            <p:nvPr/>
          </p:nvGrpSpPr>
          <p:grpSpPr>
            <a:xfrm rot="-5400000">
              <a:off x="0" y="0"/>
              <a:ext cx="1342765" cy="1342765"/>
              <a:chOff x="0" y="0"/>
              <a:chExt cx="812800" cy="812800"/>
            </a:xfrm>
          </p:grpSpPr>
          <p:sp>
            <p:nvSpPr>
              <p:cNvPr id="204" name="Google Shape;20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cxnSp>
          <p:nvCxnSpPr>
            <p:cNvPr id="206" name="Google Shape;206;p10"/>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207" name="Google Shape;207;p10"/>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208" name="Google Shape;208;p10"/>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pic>
        <p:nvPicPr>
          <p:cNvPr id="1026" name="Picture 2" descr="Image result for gemini ai">
            <a:extLst>
              <a:ext uri="{FF2B5EF4-FFF2-40B4-BE49-F238E27FC236}">
                <a16:creationId xmlns:a16="http://schemas.microsoft.com/office/drawing/2014/main" id="{A0AD17C2-BF99-5E54-33D2-1DD5D9576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771" y="1803757"/>
            <a:ext cx="4533584" cy="13975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pi key">
            <a:extLst>
              <a:ext uri="{FF2B5EF4-FFF2-40B4-BE49-F238E27FC236}">
                <a16:creationId xmlns:a16="http://schemas.microsoft.com/office/drawing/2014/main" id="{34B23264-08A8-AB6F-9E5D-87771E3E2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7771" y="3581582"/>
            <a:ext cx="4533584" cy="18304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hatbot">
            <a:extLst>
              <a:ext uri="{FF2B5EF4-FFF2-40B4-BE49-F238E27FC236}">
                <a16:creationId xmlns:a16="http://schemas.microsoft.com/office/drawing/2014/main" id="{AD17FB03-408A-8A63-E8D3-2BCC3B2B8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44298" y="8005177"/>
            <a:ext cx="4814835" cy="178982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oogle Shape;179;p10">
            <a:extLst>
              <a:ext uri="{FF2B5EF4-FFF2-40B4-BE49-F238E27FC236}">
                <a16:creationId xmlns:a16="http://schemas.microsoft.com/office/drawing/2014/main" id="{355D4822-25B1-09A1-D1A0-A7E60F3063DF}"/>
              </a:ext>
            </a:extLst>
          </p:cNvPr>
          <p:cNvGrpSpPr/>
          <p:nvPr/>
        </p:nvGrpSpPr>
        <p:grpSpPr>
          <a:xfrm>
            <a:off x="1120210" y="6005265"/>
            <a:ext cx="8155223" cy="1280351"/>
            <a:chOff x="0" y="-38100"/>
            <a:chExt cx="10873631" cy="1707134"/>
          </a:xfrm>
        </p:grpSpPr>
        <p:sp>
          <p:nvSpPr>
            <p:cNvPr id="29" name="Google Shape;180;p10">
              <a:extLst>
                <a:ext uri="{FF2B5EF4-FFF2-40B4-BE49-F238E27FC236}">
                  <a16:creationId xmlns:a16="http://schemas.microsoft.com/office/drawing/2014/main" id="{B0357F4B-E0B7-A7D5-A4F4-D0C63DAF68EA}"/>
                </a:ext>
              </a:extLst>
            </p:cNvPr>
            <p:cNvSpPr txBox="1"/>
            <p:nvPr/>
          </p:nvSpPr>
          <p:spPr>
            <a:xfrm>
              <a:off x="0" y="-38100"/>
              <a:ext cx="5172657" cy="1707134"/>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dirty="0">
                  <a:solidFill>
                    <a:srgbClr val="FFFFFF"/>
                  </a:solidFill>
                  <a:latin typeface="Inter"/>
                  <a:ea typeface="Inter"/>
                  <a:sym typeface="Inter"/>
                </a:rPr>
                <a:t>2.Add Dependencies</a:t>
              </a:r>
              <a:endParaRPr dirty="0"/>
            </a:p>
          </p:txBody>
        </p:sp>
        <p:sp>
          <p:nvSpPr>
            <p:cNvPr id="30" name="Google Shape;181;p10">
              <a:extLst>
                <a:ext uri="{FF2B5EF4-FFF2-40B4-BE49-F238E27FC236}">
                  <a16:creationId xmlns:a16="http://schemas.microsoft.com/office/drawing/2014/main" id="{76AD3874-089F-009E-63F1-3C3353500FBF}"/>
                </a:ext>
              </a:extLst>
            </p:cNvPr>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 </a:t>
              </a:r>
              <a:endParaRPr dirty="0"/>
            </a:p>
          </p:txBody>
        </p:sp>
      </p:grpSp>
      <p:grpSp>
        <p:nvGrpSpPr>
          <p:cNvPr id="31" name="Google Shape;195;p10">
            <a:extLst>
              <a:ext uri="{FF2B5EF4-FFF2-40B4-BE49-F238E27FC236}">
                <a16:creationId xmlns:a16="http://schemas.microsoft.com/office/drawing/2014/main" id="{B1BD6EC2-0A6D-ABE9-5580-3D8BEBD57DA3}"/>
              </a:ext>
            </a:extLst>
          </p:cNvPr>
          <p:cNvGrpSpPr/>
          <p:nvPr/>
        </p:nvGrpSpPr>
        <p:grpSpPr>
          <a:xfrm rot="2700000">
            <a:off x="8125194" y="6220940"/>
            <a:ext cx="1007073" cy="1007073"/>
            <a:chOff x="0" y="0"/>
            <a:chExt cx="1342765" cy="1342765"/>
          </a:xfrm>
        </p:grpSpPr>
        <p:grpSp>
          <p:nvGrpSpPr>
            <p:cNvPr id="32" name="Google Shape;196;p10">
              <a:extLst>
                <a:ext uri="{FF2B5EF4-FFF2-40B4-BE49-F238E27FC236}">
                  <a16:creationId xmlns:a16="http://schemas.microsoft.com/office/drawing/2014/main" id="{E80D1F16-8334-91A2-32F0-EEE73639BFA8}"/>
                </a:ext>
              </a:extLst>
            </p:cNvPr>
            <p:cNvGrpSpPr/>
            <p:nvPr/>
          </p:nvGrpSpPr>
          <p:grpSpPr>
            <a:xfrm rot="-5400000">
              <a:off x="0" y="0"/>
              <a:ext cx="1342765" cy="1342765"/>
              <a:chOff x="0" y="0"/>
              <a:chExt cx="812800" cy="812800"/>
            </a:xfrm>
          </p:grpSpPr>
          <p:sp>
            <p:nvSpPr>
              <p:cNvPr id="36" name="Google Shape;197;p10">
                <a:extLst>
                  <a:ext uri="{FF2B5EF4-FFF2-40B4-BE49-F238E27FC236}">
                    <a16:creationId xmlns:a16="http://schemas.microsoft.com/office/drawing/2014/main" id="{8F375D13-BA7F-F3CD-DD7D-809B1BB58CE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p10">
                <a:extLst>
                  <a:ext uri="{FF2B5EF4-FFF2-40B4-BE49-F238E27FC236}">
                    <a16:creationId xmlns:a16="http://schemas.microsoft.com/office/drawing/2014/main" id="{F0C77A5B-EBA9-7CB1-3C99-2FB49B5F0EA7}"/>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 name="Google Shape;199;p10">
              <a:extLst>
                <a:ext uri="{FF2B5EF4-FFF2-40B4-BE49-F238E27FC236}">
                  <a16:creationId xmlns:a16="http://schemas.microsoft.com/office/drawing/2014/main" id="{A489A0E3-2F08-88A3-342F-E54CEAF028D2}"/>
                </a:ext>
              </a:extLst>
            </p:cNvPr>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34" name="Google Shape;200;p10">
              <a:extLst>
                <a:ext uri="{FF2B5EF4-FFF2-40B4-BE49-F238E27FC236}">
                  <a16:creationId xmlns:a16="http://schemas.microsoft.com/office/drawing/2014/main" id="{12CA4106-4FBE-3F1E-6AA6-B018B37228CC}"/>
                </a:ext>
              </a:extLst>
            </p:cNvPr>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35" name="Google Shape;201;p10">
              <a:extLst>
                <a:ext uri="{FF2B5EF4-FFF2-40B4-BE49-F238E27FC236}">
                  <a16:creationId xmlns:a16="http://schemas.microsoft.com/office/drawing/2014/main" id="{F50DDE74-2473-F514-A729-6F4917ADB4E9}"/>
                </a:ext>
              </a:extLst>
            </p:cNvPr>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cxnSp>
        <p:nvCxnSpPr>
          <p:cNvPr id="51" name="Google Shape;172;p10">
            <a:extLst>
              <a:ext uri="{FF2B5EF4-FFF2-40B4-BE49-F238E27FC236}">
                <a16:creationId xmlns:a16="http://schemas.microsoft.com/office/drawing/2014/main" id="{23D95215-8E02-590B-B306-0E33A5C5083D}"/>
              </a:ext>
            </a:extLst>
          </p:cNvPr>
          <p:cNvCxnSpPr/>
          <p:nvPr/>
        </p:nvCxnSpPr>
        <p:spPr>
          <a:xfrm>
            <a:off x="1078164" y="7767853"/>
            <a:ext cx="16230600" cy="0"/>
          </a:xfrm>
          <a:prstGeom prst="straightConnector1">
            <a:avLst/>
          </a:prstGeom>
          <a:noFill/>
          <a:ln w="19050" cap="flat" cmpd="sng">
            <a:solidFill>
              <a:srgbClr val="FFFFFF"/>
            </a:solidFill>
            <a:prstDash val="solid"/>
            <a:round/>
            <a:headEnd type="none" w="sm" len="sm"/>
            <a:tailEnd type="none" w="sm" len="sm"/>
          </a:ln>
        </p:spPr>
      </p:cxnSp>
      <p:pic>
        <p:nvPicPr>
          <p:cNvPr id="2050" name="Picture 2" descr="Dependencies icon. Line style element from business intelligence ...">
            <a:extLst>
              <a:ext uri="{FF2B5EF4-FFF2-40B4-BE49-F238E27FC236}">
                <a16:creationId xmlns:a16="http://schemas.microsoft.com/office/drawing/2014/main" id="{A454E236-375C-E2E9-0832-32C99A6FA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90261" y="5927182"/>
            <a:ext cx="4008604" cy="172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
                                  </p:iterate>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10"/>
                                  </p:iterate>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10"/>
                                  </p:iterate>
                                  <p:childTnLst>
                                    <p:set>
                                      <p:cBhvr>
                                        <p:cTn id="18" dur="1" fill="hold">
                                          <p:stCondLst>
                                            <p:cond delay="0"/>
                                          </p:stCondLst>
                                        </p:cTn>
                                        <p:tgtEl>
                                          <p:spTgt spid="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10"/>
                                  </p:iterate>
                                  <p:childTnLst>
                                    <p:set>
                                      <p:cBhvr>
                                        <p:cTn id="22" dur="1" fill="hold">
                                          <p:stCondLst>
                                            <p:cond delay="0"/>
                                          </p:stCondLst>
                                        </p:cTn>
                                        <p:tgtEl>
                                          <p:spTgt spid="1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10"/>
                                  </p:iterate>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4">
          <a:extLst>
            <a:ext uri="{FF2B5EF4-FFF2-40B4-BE49-F238E27FC236}">
              <a16:creationId xmlns:a16="http://schemas.microsoft.com/office/drawing/2014/main" id="{0B6CC002-DE35-966B-8869-F39CDE32AA08}"/>
            </a:ext>
          </a:extLst>
        </p:cNvPr>
        <p:cNvGrpSpPr/>
        <p:nvPr/>
      </p:nvGrpSpPr>
      <p:grpSpPr>
        <a:xfrm>
          <a:off x="0" y="0"/>
          <a:ext cx="0" cy="0"/>
          <a:chOff x="0" y="0"/>
          <a:chExt cx="0" cy="0"/>
        </a:xfrm>
      </p:grpSpPr>
      <p:pic>
        <p:nvPicPr>
          <p:cNvPr id="445" name="Google Shape;445;p20">
            <a:extLst>
              <a:ext uri="{FF2B5EF4-FFF2-40B4-BE49-F238E27FC236}">
                <a16:creationId xmlns:a16="http://schemas.microsoft.com/office/drawing/2014/main" id="{AD91E364-B3A2-B574-E21D-B090C3D4E34A}"/>
              </a:ext>
            </a:extLst>
          </p:cNvPr>
          <p:cNvPicPr preferRelativeResize="0"/>
          <p:nvPr/>
        </p:nvPicPr>
        <p:blipFill>
          <a:blip r:embed="rId3">
            <a:alphaModFix amt="35000"/>
          </a:blip>
          <a:stretch>
            <a:fillRect/>
          </a:stretch>
        </p:blipFill>
        <p:spPr>
          <a:xfrm>
            <a:off x="-3471775" y="1390703"/>
            <a:ext cx="23265326" cy="9735550"/>
          </a:xfrm>
          <a:prstGeom prst="rect">
            <a:avLst/>
          </a:prstGeom>
          <a:noFill/>
          <a:ln>
            <a:noFill/>
          </a:ln>
        </p:spPr>
      </p:pic>
      <p:sp>
        <p:nvSpPr>
          <p:cNvPr id="4" name="TextBox 3">
            <a:extLst>
              <a:ext uri="{FF2B5EF4-FFF2-40B4-BE49-F238E27FC236}">
                <a16:creationId xmlns:a16="http://schemas.microsoft.com/office/drawing/2014/main" id="{97D6D0A3-F640-F34F-3D29-3FE0522F348F}"/>
              </a:ext>
            </a:extLst>
          </p:cNvPr>
          <p:cNvSpPr txBox="1"/>
          <p:nvPr/>
        </p:nvSpPr>
        <p:spPr>
          <a:xfrm>
            <a:off x="2719838" y="242793"/>
            <a:ext cx="15170331" cy="1323439"/>
          </a:xfrm>
          <a:prstGeom prst="rect">
            <a:avLst/>
          </a:prstGeom>
          <a:noFill/>
        </p:spPr>
        <p:txBody>
          <a:bodyPr wrap="square" rtlCol="0">
            <a:spAutoFit/>
          </a:bodyPr>
          <a:lstStyle/>
          <a:p>
            <a:r>
              <a:rPr lang="en-IN" sz="4000" b="1" dirty="0">
                <a:solidFill>
                  <a:schemeClr val="bg1"/>
                </a:solidFill>
              </a:rPr>
              <a:t>Differences Gemini </a:t>
            </a:r>
            <a:r>
              <a:rPr lang="en-IN" sz="4000" b="1" dirty="0" err="1">
                <a:solidFill>
                  <a:schemeClr val="bg1"/>
                </a:solidFill>
              </a:rPr>
              <a:t>ChatBot</a:t>
            </a:r>
            <a:r>
              <a:rPr lang="en-IN" sz="4000" b="1" dirty="0">
                <a:solidFill>
                  <a:schemeClr val="bg1"/>
                </a:solidFill>
              </a:rPr>
              <a:t> (Java + Google Gemini API) vs Other Popular AI </a:t>
            </a:r>
            <a:endParaRPr lang="en-US" sz="3200" b="1" dirty="0">
              <a:solidFill>
                <a:schemeClr val="bg1"/>
              </a:solidFill>
            </a:endParaRPr>
          </a:p>
        </p:txBody>
      </p:sp>
      <p:grpSp>
        <p:nvGrpSpPr>
          <p:cNvPr id="6" name="Google Shape;188;p10">
            <a:extLst>
              <a:ext uri="{FF2B5EF4-FFF2-40B4-BE49-F238E27FC236}">
                <a16:creationId xmlns:a16="http://schemas.microsoft.com/office/drawing/2014/main" id="{1F2ADAA1-D6FE-BF24-D90C-A341AAA28A8A}"/>
              </a:ext>
            </a:extLst>
          </p:cNvPr>
          <p:cNvGrpSpPr/>
          <p:nvPr/>
        </p:nvGrpSpPr>
        <p:grpSpPr>
          <a:xfrm rot="2700000">
            <a:off x="1595412" y="308648"/>
            <a:ext cx="1007073" cy="1007073"/>
            <a:chOff x="0" y="0"/>
            <a:chExt cx="1342765" cy="1342765"/>
          </a:xfrm>
        </p:grpSpPr>
        <p:grpSp>
          <p:nvGrpSpPr>
            <p:cNvPr id="7" name="Google Shape;189;p10">
              <a:extLst>
                <a:ext uri="{FF2B5EF4-FFF2-40B4-BE49-F238E27FC236}">
                  <a16:creationId xmlns:a16="http://schemas.microsoft.com/office/drawing/2014/main" id="{59D3A2D6-D456-7C14-AC0E-E3119A5D1014}"/>
                </a:ext>
              </a:extLst>
            </p:cNvPr>
            <p:cNvGrpSpPr/>
            <p:nvPr/>
          </p:nvGrpSpPr>
          <p:grpSpPr>
            <a:xfrm rot="-5400000">
              <a:off x="0" y="0"/>
              <a:ext cx="1342765" cy="1342765"/>
              <a:chOff x="0" y="0"/>
              <a:chExt cx="812800" cy="812800"/>
            </a:xfrm>
          </p:grpSpPr>
          <p:sp>
            <p:nvSpPr>
              <p:cNvPr id="11" name="Google Shape;190;p10">
                <a:extLst>
                  <a:ext uri="{FF2B5EF4-FFF2-40B4-BE49-F238E27FC236}">
                    <a16:creationId xmlns:a16="http://schemas.microsoft.com/office/drawing/2014/main" id="{C9F18EFD-ADA7-89AB-6CAE-40B322E3FF4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p10">
                <a:extLst>
                  <a:ext uri="{FF2B5EF4-FFF2-40B4-BE49-F238E27FC236}">
                    <a16:creationId xmlns:a16="http://schemas.microsoft.com/office/drawing/2014/main" id="{00C00C15-E16B-7693-3C30-6CC605F85C87}"/>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 name="Google Shape;192;p10">
              <a:extLst>
                <a:ext uri="{FF2B5EF4-FFF2-40B4-BE49-F238E27FC236}">
                  <a16:creationId xmlns:a16="http://schemas.microsoft.com/office/drawing/2014/main" id="{F48E30E5-94E7-73C3-BAB4-A196D8F10D20}"/>
                </a:ext>
              </a:extLst>
            </p:cNvPr>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9" name="Google Shape;193;p10">
              <a:extLst>
                <a:ext uri="{FF2B5EF4-FFF2-40B4-BE49-F238E27FC236}">
                  <a16:creationId xmlns:a16="http://schemas.microsoft.com/office/drawing/2014/main" id="{40EBD71E-54B2-9D27-C087-3DE896AC9CD2}"/>
                </a:ext>
              </a:extLst>
            </p:cNvPr>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10" name="Google Shape;194;p10">
              <a:extLst>
                <a:ext uri="{FF2B5EF4-FFF2-40B4-BE49-F238E27FC236}">
                  <a16:creationId xmlns:a16="http://schemas.microsoft.com/office/drawing/2014/main" id="{30336E86-CE4F-C5EA-3238-8788ED0D2526}"/>
                </a:ext>
              </a:extLst>
            </p:cNvPr>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aphicFrame>
        <p:nvGraphicFramePr>
          <p:cNvPr id="5" name="Table 4">
            <a:extLst>
              <a:ext uri="{FF2B5EF4-FFF2-40B4-BE49-F238E27FC236}">
                <a16:creationId xmlns:a16="http://schemas.microsoft.com/office/drawing/2014/main" id="{5137AF5F-EAC5-62D4-2655-2F3646DBD9AE}"/>
              </a:ext>
            </a:extLst>
          </p:cNvPr>
          <p:cNvGraphicFramePr>
            <a:graphicFrameLocks noGrp="1"/>
          </p:cNvGraphicFramePr>
          <p:nvPr>
            <p:extLst>
              <p:ext uri="{D42A27DB-BD31-4B8C-83A1-F6EECF244321}">
                <p14:modId xmlns:p14="http://schemas.microsoft.com/office/powerpoint/2010/main" val="243603987"/>
              </p:ext>
            </p:extLst>
          </p:nvPr>
        </p:nvGraphicFramePr>
        <p:xfrm>
          <a:off x="3487783" y="1890369"/>
          <a:ext cx="10842171" cy="7791584"/>
        </p:xfrm>
        <a:graphic>
          <a:graphicData uri="http://schemas.openxmlformats.org/drawingml/2006/table">
            <a:tbl>
              <a:tblPr>
                <a:tableStyleId>{69CF1AB2-1976-4502-BF36-3FF5EA218861}</a:tableStyleId>
              </a:tblPr>
              <a:tblGrid>
                <a:gridCol w="3496492">
                  <a:extLst>
                    <a:ext uri="{9D8B030D-6E8A-4147-A177-3AD203B41FA5}">
                      <a16:colId xmlns:a16="http://schemas.microsoft.com/office/drawing/2014/main" val="2687660613"/>
                    </a:ext>
                  </a:extLst>
                </a:gridCol>
                <a:gridCol w="3439885">
                  <a:extLst>
                    <a:ext uri="{9D8B030D-6E8A-4147-A177-3AD203B41FA5}">
                      <a16:colId xmlns:a16="http://schemas.microsoft.com/office/drawing/2014/main" val="3336440082"/>
                    </a:ext>
                  </a:extLst>
                </a:gridCol>
                <a:gridCol w="3905794">
                  <a:extLst>
                    <a:ext uri="{9D8B030D-6E8A-4147-A177-3AD203B41FA5}">
                      <a16:colId xmlns:a16="http://schemas.microsoft.com/office/drawing/2014/main" val="3963352633"/>
                    </a:ext>
                  </a:extLst>
                </a:gridCol>
              </a:tblGrid>
              <a:tr h="686498">
                <a:tc>
                  <a:txBody>
                    <a:bodyPr/>
                    <a:lstStyle/>
                    <a:p>
                      <a:r>
                        <a:rPr lang="en-IN" sz="1800" b="1" dirty="0">
                          <a:solidFill>
                            <a:schemeClr val="tx1"/>
                          </a:solidFill>
                        </a:rPr>
                        <a:t>Feature</a:t>
                      </a:r>
                      <a:endParaRPr lang="en-IN" sz="1800" dirty="0">
                        <a:solidFill>
                          <a:schemeClr val="tx1"/>
                        </a:solidFill>
                      </a:endParaRPr>
                    </a:p>
                  </a:txBody>
                  <a:tcPr anchor="ctr"/>
                </a:tc>
                <a:tc>
                  <a:txBody>
                    <a:bodyPr/>
                    <a:lstStyle/>
                    <a:p>
                      <a:r>
                        <a:rPr lang="en-IN" sz="1800" b="1" dirty="0">
                          <a:solidFill>
                            <a:schemeClr val="tx1"/>
                          </a:solidFill>
                        </a:rPr>
                        <a:t>Our </a:t>
                      </a:r>
                      <a:r>
                        <a:rPr lang="en-IN" sz="1800" b="1" dirty="0" err="1">
                          <a:solidFill>
                            <a:schemeClr val="tx1"/>
                          </a:solidFill>
                        </a:rPr>
                        <a:t>ChatBot</a:t>
                      </a:r>
                      <a:endParaRPr lang="en-IN" sz="1800" dirty="0">
                        <a:solidFill>
                          <a:schemeClr val="tx1"/>
                        </a:solidFill>
                      </a:endParaRPr>
                    </a:p>
                  </a:txBody>
                  <a:tcPr anchor="ctr"/>
                </a:tc>
                <a:tc>
                  <a:txBody>
                    <a:bodyPr/>
                    <a:lstStyle/>
                    <a:p>
                      <a:r>
                        <a:rPr lang="en-IN" sz="1800" b="1">
                          <a:solidFill>
                            <a:schemeClr val="tx1"/>
                          </a:solidFill>
                        </a:rPr>
                        <a:t>Other Popular AI Systems</a:t>
                      </a:r>
                      <a:endParaRPr lang="en-IN" sz="1800">
                        <a:solidFill>
                          <a:schemeClr val="tx1"/>
                        </a:solidFill>
                      </a:endParaRPr>
                    </a:p>
                  </a:txBody>
                  <a:tcPr anchor="ctr"/>
                </a:tc>
                <a:extLst>
                  <a:ext uri="{0D108BD9-81ED-4DB2-BD59-A6C34878D82A}">
                    <a16:rowId xmlns:a16="http://schemas.microsoft.com/office/drawing/2014/main" val="466199787"/>
                  </a:ext>
                </a:extLst>
              </a:tr>
              <a:tr h="980712">
                <a:tc>
                  <a:txBody>
                    <a:bodyPr/>
                    <a:lstStyle/>
                    <a:p>
                      <a:r>
                        <a:rPr lang="en-IN" sz="1800" b="1" dirty="0">
                          <a:solidFill>
                            <a:schemeClr val="tx1"/>
                          </a:solidFill>
                          <a:effectLst/>
                        </a:rPr>
                        <a:t>Development Platform</a:t>
                      </a:r>
                      <a:endParaRPr lang="en-IN" sz="1800" dirty="0">
                        <a:solidFill>
                          <a:schemeClr val="tx1"/>
                        </a:solidFill>
                        <a:effectLst/>
                      </a:endParaRPr>
                    </a:p>
                  </a:txBody>
                  <a:tcPr anchor="ctr"/>
                </a:tc>
                <a:tc>
                  <a:txBody>
                    <a:bodyPr/>
                    <a:lstStyle/>
                    <a:p>
                      <a:r>
                        <a:rPr lang="en-US" sz="1800">
                          <a:solidFill>
                            <a:schemeClr val="tx1"/>
                          </a:solidFill>
                          <a:effectLst/>
                        </a:rPr>
                        <a:t>Java with Swing UI, cross-platform</a:t>
                      </a:r>
                    </a:p>
                  </a:txBody>
                  <a:tcPr anchor="ctr"/>
                </a:tc>
                <a:tc>
                  <a:txBody>
                    <a:bodyPr/>
                    <a:lstStyle/>
                    <a:p>
                      <a:r>
                        <a:rPr lang="en-US" sz="1800" dirty="0">
                          <a:solidFill>
                            <a:schemeClr val="tx1"/>
                          </a:solidFill>
                          <a:effectLst/>
                        </a:rPr>
                        <a:t>Python or cloud frameworks, rapid prototyping</a:t>
                      </a:r>
                    </a:p>
                  </a:txBody>
                  <a:tcPr anchor="ctr"/>
                </a:tc>
                <a:extLst>
                  <a:ext uri="{0D108BD9-81ED-4DB2-BD59-A6C34878D82A}">
                    <a16:rowId xmlns:a16="http://schemas.microsoft.com/office/drawing/2014/main" val="70174406"/>
                  </a:ext>
                </a:extLst>
              </a:tr>
              <a:tr h="686498">
                <a:tc>
                  <a:txBody>
                    <a:bodyPr/>
                    <a:lstStyle/>
                    <a:p>
                      <a:r>
                        <a:rPr lang="en-IN" sz="1800" b="1" dirty="0">
                          <a:solidFill>
                            <a:schemeClr val="tx1"/>
                          </a:solidFill>
                          <a:effectLst/>
                        </a:rPr>
                        <a:t>API &amp; Model Used</a:t>
                      </a:r>
                      <a:endParaRPr lang="en-IN" sz="1800" dirty="0">
                        <a:solidFill>
                          <a:schemeClr val="tx1"/>
                        </a:solidFill>
                        <a:effectLst/>
                      </a:endParaRPr>
                    </a:p>
                  </a:txBody>
                  <a:tcPr anchor="ctr"/>
                </a:tc>
                <a:tc>
                  <a:txBody>
                    <a:bodyPr/>
                    <a:lstStyle/>
                    <a:p>
                      <a:r>
                        <a:rPr lang="en-IN" sz="1800">
                          <a:solidFill>
                            <a:schemeClr val="tx1"/>
                          </a:solidFill>
                          <a:effectLst/>
                        </a:rPr>
                        <a:t>Google Gemini API (v1beta, gemini-1.5-flash)</a:t>
                      </a:r>
                    </a:p>
                  </a:txBody>
                  <a:tcPr anchor="ctr"/>
                </a:tc>
                <a:tc>
                  <a:txBody>
                    <a:bodyPr/>
                    <a:lstStyle/>
                    <a:p>
                      <a:r>
                        <a:rPr lang="en-IN" sz="1800">
                          <a:solidFill>
                            <a:schemeClr val="tx1"/>
                          </a:solidFill>
                          <a:effectLst/>
                        </a:rPr>
                        <a:t>Models like GPT-3/4, IBM Watson, Microsoft LM</a:t>
                      </a:r>
                    </a:p>
                  </a:txBody>
                  <a:tcPr anchor="ctr"/>
                </a:tc>
                <a:extLst>
                  <a:ext uri="{0D108BD9-81ED-4DB2-BD59-A6C34878D82A}">
                    <a16:rowId xmlns:a16="http://schemas.microsoft.com/office/drawing/2014/main" val="3224828246"/>
                  </a:ext>
                </a:extLst>
              </a:tr>
              <a:tr h="686498">
                <a:tc>
                  <a:txBody>
                    <a:bodyPr/>
                    <a:lstStyle/>
                    <a:p>
                      <a:r>
                        <a:rPr lang="en-IN" sz="1800" b="1">
                          <a:solidFill>
                            <a:schemeClr val="tx1"/>
                          </a:solidFill>
                          <a:effectLst/>
                        </a:rPr>
                        <a:t>Integration &amp; Customization</a:t>
                      </a:r>
                      <a:endParaRPr lang="en-IN" sz="1800">
                        <a:solidFill>
                          <a:schemeClr val="tx1"/>
                        </a:solidFill>
                        <a:effectLst/>
                      </a:endParaRPr>
                    </a:p>
                  </a:txBody>
                  <a:tcPr anchor="ctr"/>
                </a:tc>
                <a:tc>
                  <a:txBody>
                    <a:bodyPr/>
                    <a:lstStyle/>
                    <a:p>
                      <a:r>
                        <a:rPr lang="en-IN" sz="1800" dirty="0">
                          <a:solidFill>
                            <a:schemeClr val="tx1"/>
                          </a:solidFill>
                          <a:effectLst/>
                        </a:rPr>
                        <a:t>Custom API integration, manual context</a:t>
                      </a:r>
                    </a:p>
                  </a:txBody>
                  <a:tcPr anchor="ctr"/>
                </a:tc>
                <a:tc>
                  <a:txBody>
                    <a:bodyPr/>
                    <a:lstStyle/>
                    <a:p>
                      <a:r>
                        <a:rPr lang="en-US" sz="1800">
                          <a:solidFill>
                            <a:schemeClr val="tx1"/>
                          </a:solidFill>
                          <a:effectLst/>
                        </a:rPr>
                        <a:t>SDKs with templates, native context handling</a:t>
                      </a:r>
                    </a:p>
                  </a:txBody>
                  <a:tcPr anchor="ctr"/>
                </a:tc>
                <a:extLst>
                  <a:ext uri="{0D108BD9-81ED-4DB2-BD59-A6C34878D82A}">
                    <a16:rowId xmlns:a16="http://schemas.microsoft.com/office/drawing/2014/main" val="795983596"/>
                  </a:ext>
                </a:extLst>
              </a:tr>
              <a:tr h="980712">
                <a:tc>
                  <a:txBody>
                    <a:bodyPr/>
                    <a:lstStyle/>
                    <a:p>
                      <a:r>
                        <a:rPr lang="en-IN" sz="1800" b="1">
                          <a:solidFill>
                            <a:schemeClr val="tx1"/>
                          </a:solidFill>
                          <a:effectLst/>
                        </a:rPr>
                        <a:t>User Interface</a:t>
                      </a:r>
                      <a:endParaRPr lang="en-IN" sz="1800">
                        <a:solidFill>
                          <a:schemeClr val="tx1"/>
                        </a:solidFill>
                        <a:effectLst/>
                      </a:endParaRPr>
                    </a:p>
                  </a:txBody>
                  <a:tcPr anchor="ctr"/>
                </a:tc>
                <a:tc>
                  <a:txBody>
                    <a:bodyPr/>
                    <a:lstStyle/>
                    <a:p>
                      <a:r>
                        <a:rPr lang="en-US" sz="1800">
                          <a:solidFill>
                            <a:schemeClr val="tx1"/>
                          </a:solidFill>
                          <a:effectLst/>
                        </a:rPr>
                        <a:t>Desktop app with Swing UI</a:t>
                      </a:r>
                    </a:p>
                  </a:txBody>
                  <a:tcPr anchor="ctr"/>
                </a:tc>
                <a:tc>
                  <a:txBody>
                    <a:bodyPr/>
                    <a:lstStyle/>
                    <a:p>
                      <a:r>
                        <a:rPr lang="en-US" sz="1800" dirty="0">
                          <a:solidFill>
                            <a:schemeClr val="tx1"/>
                          </a:solidFill>
                          <a:effectLst/>
                        </a:rPr>
                        <a:t>Web, mobile, or embedded with modern frameworks</a:t>
                      </a:r>
                    </a:p>
                  </a:txBody>
                  <a:tcPr anchor="ctr"/>
                </a:tc>
                <a:extLst>
                  <a:ext uri="{0D108BD9-81ED-4DB2-BD59-A6C34878D82A}">
                    <a16:rowId xmlns:a16="http://schemas.microsoft.com/office/drawing/2014/main" val="2900425543"/>
                  </a:ext>
                </a:extLst>
              </a:tr>
              <a:tr h="686498">
                <a:tc>
                  <a:txBody>
                    <a:bodyPr/>
                    <a:lstStyle/>
                    <a:p>
                      <a:r>
                        <a:rPr lang="en-IN" sz="1800" b="1">
                          <a:solidFill>
                            <a:schemeClr val="tx1"/>
                          </a:solidFill>
                          <a:effectLst/>
                        </a:rPr>
                        <a:t>Cost &amp; Licensing</a:t>
                      </a:r>
                      <a:endParaRPr lang="en-IN" sz="1800">
                        <a:solidFill>
                          <a:schemeClr val="tx1"/>
                        </a:solidFill>
                        <a:effectLst/>
                      </a:endParaRPr>
                    </a:p>
                  </a:txBody>
                  <a:tcPr anchor="ctr"/>
                </a:tc>
                <a:tc>
                  <a:txBody>
                    <a:bodyPr/>
                    <a:lstStyle/>
                    <a:p>
                      <a:r>
                        <a:rPr lang="en-IN" sz="1800" dirty="0">
                          <a:solidFill>
                            <a:schemeClr val="tx1"/>
                          </a:solidFill>
                          <a:effectLst/>
                        </a:rPr>
                        <a:t>API usage cost, manage billing/quotas</a:t>
                      </a:r>
                    </a:p>
                  </a:txBody>
                  <a:tcPr anchor="ctr"/>
                </a:tc>
                <a:tc>
                  <a:txBody>
                    <a:bodyPr/>
                    <a:lstStyle/>
                    <a:p>
                      <a:r>
                        <a:rPr lang="en-IN" sz="1800">
                          <a:solidFill>
                            <a:schemeClr val="tx1"/>
                          </a:solidFill>
                          <a:effectLst/>
                        </a:rPr>
                        <a:t>Subscription, pay-as-you-go, or open-source</a:t>
                      </a:r>
                    </a:p>
                  </a:txBody>
                  <a:tcPr anchor="ctr"/>
                </a:tc>
                <a:extLst>
                  <a:ext uri="{0D108BD9-81ED-4DB2-BD59-A6C34878D82A}">
                    <a16:rowId xmlns:a16="http://schemas.microsoft.com/office/drawing/2014/main" val="2559059029"/>
                  </a:ext>
                </a:extLst>
              </a:tr>
              <a:tr h="1199360">
                <a:tc>
                  <a:txBody>
                    <a:bodyPr/>
                    <a:lstStyle/>
                    <a:p>
                      <a:r>
                        <a:rPr lang="en-IN" sz="1800" b="1">
                          <a:solidFill>
                            <a:schemeClr val="tx1"/>
                          </a:solidFill>
                          <a:effectLst/>
                        </a:rPr>
                        <a:t>Scalability &amp; Deployment</a:t>
                      </a:r>
                      <a:endParaRPr lang="en-IN" sz="1800">
                        <a:solidFill>
                          <a:schemeClr val="tx1"/>
                        </a:solidFill>
                        <a:effectLst/>
                      </a:endParaRPr>
                    </a:p>
                  </a:txBody>
                  <a:tcPr anchor="ctr"/>
                </a:tc>
                <a:tc>
                  <a:txBody>
                    <a:bodyPr/>
                    <a:lstStyle/>
                    <a:p>
                      <a:r>
                        <a:rPr lang="en-IN" sz="1800">
                          <a:solidFill>
                            <a:schemeClr val="tx1"/>
                          </a:solidFill>
                          <a:effectLst/>
                        </a:rPr>
                        <a:t>Manual scalability (multi-threading, etc.)</a:t>
                      </a:r>
                    </a:p>
                  </a:txBody>
                  <a:tcPr anchor="ctr"/>
                </a:tc>
                <a:tc>
                  <a:txBody>
                    <a:bodyPr/>
                    <a:lstStyle/>
                    <a:p>
                      <a:r>
                        <a:rPr lang="en-IN" sz="1800" dirty="0">
                          <a:solidFill>
                            <a:schemeClr val="tx1"/>
                          </a:solidFill>
                          <a:effectLst/>
                        </a:rPr>
                        <a:t>Automatic scalability via cloud</a:t>
                      </a:r>
                    </a:p>
                  </a:txBody>
                  <a:tcPr anchor="ctr"/>
                </a:tc>
                <a:extLst>
                  <a:ext uri="{0D108BD9-81ED-4DB2-BD59-A6C34878D82A}">
                    <a16:rowId xmlns:a16="http://schemas.microsoft.com/office/drawing/2014/main" val="2251705984"/>
                  </a:ext>
                </a:extLst>
              </a:tr>
              <a:tr h="343659">
                <a:tc>
                  <a:txBody>
                    <a:bodyPr/>
                    <a:lstStyle/>
                    <a:p>
                      <a:endParaRPr lang="en-IN" sz="1800" dirty="0">
                        <a:solidFill>
                          <a:schemeClr val="tx1"/>
                        </a:solidFill>
                        <a:effectLst/>
                      </a:endParaRPr>
                    </a:p>
                  </a:txBody>
                  <a:tcPr anchor="ctr"/>
                </a:tc>
                <a:tc>
                  <a:txBody>
                    <a:bodyPr/>
                    <a:lstStyle/>
                    <a:p>
                      <a:endParaRPr lang="en-US" sz="1800" dirty="0">
                        <a:solidFill>
                          <a:schemeClr val="tx1"/>
                        </a:solidFill>
                        <a:effectLst/>
                      </a:endParaRPr>
                    </a:p>
                  </a:txBody>
                  <a:tcPr anchor="ctr"/>
                </a:tc>
                <a:tc>
                  <a:txBody>
                    <a:bodyPr/>
                    <a:lstStyle/>
                    <a:p>
                      <a:endParaRPr lang="en-US" sz="1800" dirty="0">
                        <a:solidFill>
                          <a:schemeClr val="tx1"/>
                        </a:solidFill>
                        <a:effectLst/>
                      </a:endParaRPr>
                    </a:p>
                  </a:txBody>
                  <a:tcPr anchor="ctr"/>
                </a:tc>
                <a:extLst>
                  <a:ext uri="{0D108BD9-81ED-4DB2-BD59-A6C34878D82A}">
                    <a16:rowId xmlns:a16="http://schemas.microsoft.com/office/drawing/2014/main" val="530796955"/>
                  </a:ext>
                </a:extLst>
              </a:tr>
              <a:tr h="1519048">
                <a:tc>
                  <a:txBody>
                    <a:bodyPr/>
                    <a:lstStyle/>
                    <a:p>
                      <a:r>
                        <a:rPr lang="en-IN" sz="1800" b="1">
                          <a:solidFill>
                            <a:schemeClr val="tx1"/>
                          </a:solidFill>
                          <a:effectLst/>
                        </a:rPr>
                        <a:t>Security</a:t>
                      </a:r>
                      <a:endParaRPr lang="en-IN" sz="1800">
                        <a:solidFill>
                          <a:schemeClr val="tx1"/>
                        </a:solidFill>
                        <a:effectLst/>
                      </a:endParaRPr>
                    </a:p>
                  </a:txBody>
                  <a:tcPr anchor="ctr"/>
                </a:tc>
                <a:tc>
                  <a:txBody>
                    <a:bodyPr/>
                    <a:lstStyle/>
                    <a:p>
                      <a:r>
                        <a:rPr lang="en-US" sz="1800">
                          <a:solidFill>
                            <a:schemeClr val="tx1"/>
                          </a:solidFill>
                          <a:effectLst/>
                        </a:rPr>
                        <a:t>Custom security for API keys and data</a:t>
                      </a:r>
                    </a:p>
                  </a:txBody>
                  <a:tcPr anchor="ctr"/>
                </a:tc>
                <a:tc>
                  <a:txBody>
                    <a:bodyPr/>
                    <a:lstStyle/>
                    <a:p>
                      <a:r>
                        <a:rPr lang="en-IN" sz="1800" dirty="0">
                          <a:solidFill>
                            <a:schemeClr val="tx1"/>
                          </a:solidFill>
                          <a:effectLst/>
                        </a:rPr>
                        <a:t>Integrated security (authentication, encryption)</a:t>
                      </a:r>
                    </a:p>
                  </a:txBody>
                  <a:tcPr anchor="ctr"/>
                </a:tc>
                <a:extLst>
                  <a:ext uri="{0D108BD9-81ED-4DB2-BD59-A6C34878D82A}">
                    <a16:rowId xmlns:a16="http://schemas.microsoft.com/office/drawing/2014/main" val="3805740913"/>
                  </a:ext>
                </a:extLst>
              </a:tr>
            </a:tbl>
          </a:graphicData>
        </a:graphic>
      </p:graphicFrame>
    </p:spTree>
    <p:extLst>
      <p:ext uri="{BB962C8B-B14F-4D97-AF65-F5344CB8AC3E}">
        <p14:creationId xmlns:p14="http://schemas.microsoft.com/office/powerpoint/2010/main" val="1773159676"/>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4">
          <a:extLst>
            <a:ext uri="{FF2B5EF4-FFF2-40B4-BE49-F238E27FC236}">
              <a16:creationId xmlns:a16="http://schemas.microsoft.com/office/drawing/2014/main" id="{6010CA51-109E-A54D-A65D-B37381EDB9EE}"/>
            </a:ext>
          </a:extLst>
        </p:cNvPr>
        <p:cNvGrpSpPr/>
        <p:nvPr/>
      </p:nvGrpSpPr>
      <p:grpSpPr>
        <a:xfrm>
          <a:off x="0" y="0"/>
          <a:ext cx="0" cy="0"/>
          <a:chOff x="0" y="0"/>
          <a:chExt cx="0" cy="0"/>
        </a:xfrm>
      </p:grpSpPr>
      <p:pic>
        <p:nvPicPr>
          <p:cNvPr id="2051" name="Picture 3" descr="ai4more ai artificial intelligence ai 4 more ai4more GIF">
            <a:extLst>
              <a:ext uri="{FF2B5EF4-FFF2-40B4-BE49-F238E27FC236}">
                <a16:creationId xmlns:a16="http://schemas.microsoft.com/office/drawing/2014/main" id="{05CB0D91-5F9F-1446-733C-55D3FBB3A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86" y="1064973"/>
            <a:ext cx="4379666" cy="4131757"/>
          </a:xfrm>
          <a:prstGeom prst="rect">
            <a:avLst/>
          </a:prstGeom>
          <a:noFill/>
          <a:extLst>
            <a:ext uri="{909E8E84-426E-40DD-AFC4-6F175D3DCCD1}">
              <a14:hiddenFill xmlns:a14="http://schemas.microsoft.com/office/drawing/2010/main">
                <a:solidFill>
                  <a:srgbClr val="FFFFFF"/>
                </a:solidFill>
              </a14:hiddenFill>
            </a:ext>
          </a:extLst>
        </p:spPr>
      </p:pic>
      <p:pic>
        <p:nvPicPr>
          <p:cNvPr id="445" name="Google Shape;445;p20">
            <a:extLst>
              <a:ext uri="{FF2B5EF4-FFF2-40B4-BE49-F238E27FC236}">
                <a16:creationId xmlns:a16="http://schemas.microsoft.com/office/drawing/2014/main" id="{67AA700B-6439-AF62-C672-DC6B303A51BA}"/>
              </a:ext>
            </a:extLst>
          </p:cNvPr>
          <p:cNvPicPr preferRelativeResize="0"/>
          <p:nvPr/>
        </p:nvPicPr>
        <p:blipFill>
          <a:blip r:embed="rId4">
            <a:alphaModFix amt="35000"/>
          </a:blip>
          <a:stretch>
            <a:fillRect/>
          </a:stretch>
        </p:blipFill>
        <p:spPr>
          <a:xfrm>
            <a:off x="-7860897" y="812184"/>
            <a:ext cx="23265326" cy="9735550"/>
          </a:xfrm>
          <a:prstGeom prst="rect">
            <a:avLst/>
          </a:prstGeom>
          <a:noFill/>
          <a:ln>
            <a:noFill/>
          </a:ln>
        </p:spPr>
      </p:pic>
      <p:sp>
        <p:nvSpPr>
          <p:cNvPr id="4" name="TextBox 3">
            <a:extLst>
              <a:ext uri="{FF2B5EF4-FFF2-40B4-BE49-F238E27FC236}">
                <a16:creationId xmlns:a16="http://schemas.microsoft.com/office/drawing/2014/main" id="{E2114581-B8CD-9549-EAE0-E2B6EE740B65}"/>
              </a:ext>
            </a:extLst>
          </p:cNvPr>
          <p:cNvSpPr txBox="1"/>
          <p:nvPr/>
        </p:nvSpPr>
        <p:spPr>
          <a:xfrm>
            <a:off x="3278998" y="530851"/>
            <a:ext cx="15170331" cy="707886"/>
          </a:xfrm>
          <a:prstGeom prst="rect">
            <a:avLst/>
          </a:prstGeom>
          <a:noFill/>
        </p:spPr>
        <p:txBody>
          <a:bodyPr wrap="square" rtlCol="0">
            <a:spAutoFit/>
          </a:bodyPr>
          <a:lstStyle/>
          <a:p>
            <a:r>
              <a:rPr lang="en-IN" sz="4000" b="1" dirty="0">
                <a:solidFill>
                  <a:schemeClr val="bg1"/>
                </a:solidFill>
              </a:rPr>
              <a:t>Future implementations on this Project could be. </a:t>
            </a:r>
            <a:endParaRPr lang="en-US" sz="3200" b="1" dirty="0">
              <a:solidFill>
                <a:schemeClr val="bg1"/>
              </a:solidFill>
            </a:endParaRPr>
          </a:p>
        </p:txBody>
      </p:sp>
      <p:grpSp>
        <p:nvGrpSpPr>
          <p:cNvPr id="6" name="Google Shape;188;p10">
            <a:extLst>
              <a:ext uri="{FF2B5EF4-FFF2-40B4-BE49-F238E27FC236}">
                <a16:creationId xmlns:a16="http://schemas.microsoft.com/office/drawing/2014/main" id="{25E140BF-46C9-3DDB-B15A-8DD9156C739D}"/>
              </a:ext>
            </a:extLst>
          </p:cNvPr>
          <p:cNvGrpSpPr/>
          <p:nvPr/>
        </p:nvGrpSpPr>
        <p:grpSpPr>
          <a:xfrm rot="2700000">
            <a:off x="1595412" y="308648"/>
            <a:ext cx="1007073" cy="1007073"/>
            <a:chOff x="0" y="0"/>
            <a:chExt cx="1342765" cy="1342765"/>
          </a:xfrm>
        </p:grpSpPr>
        <p:grpSp>
          <p:nvGrpSpPr>
            <p:cNvPr id="7" name="Google Shape;189;p10">
              <a:extLst>
                <a:ext uri="{FF2B5EF4-FFF2-40B4-BE49-F238E27FC236}">
                  <a16:creationId xmlns:a16="http://schemas.microsoft.com/office/drawing/2014/main" id="{774744BA-250D-010A-3C25-A3F2CD3D5719}"/>
                </a:ext>
              </a:extLst>
            </p:cNvPr>
            <p:cNvGrpSpPr/>
            <p:nvPr/>
          </p:nvGrpSpPr>
          <p:grpSpPr>
            <a:xfrm rot="-5400000">
              <a:off x="0" y="0"/>
              <a:ext cx="1342765" cy="1342765"/>
              <a:chOff x="0" y="0"/>
              <a:chExt cx="812800" cy="812800"/>
            </a:xfrm>
          </p:grpSpPr>
          <p:sp>
            <p:nvSpPr>
              <p:cNvPr id="11" name="Google Shape;190;p10">
                <a:extLst>
                  <a:ext uri="{FF2B5EF4-FFF2-40B4-BE49-F238E27FC236}">
                    <a16:creationId xmlns:a16="http://schemas.microsoft.com/office/drawing/2014/main" id="{98EFD386-4027-CF35-C63C-8D5FE4177D4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p10">
                <a:extLst>
                  <a:ext uri="{FF2B5EF4-FFF2-40B4-BE49-F238E27FC236}">
                    <a16:creationId xmlns:a16="http://schemas.microsoft.com/office/drawing/2014/main" id="{76A4519F-53CA-48D8-9E4C-939F232E1742}"/>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 name="Google Shape;192;p10">
              <a:extLst>
                <a:ext uri="{FF2B5EF4-FFF2-40B4-BE49-F238E27FC236}">
                  <a16:creationId xmlns:a16="http://schemas.microsoft.com/office/drawing/2014/main" id="{B07A302F-C48A-7B00-D70D-9375D82D2165}"/>
                </a:ext>
              </a:extLst>
            </p:cNvPr>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9" name="Google Shape;193;p10">
              <a:extLst>
                <a:ext uri="{FF2B5EF4-FFF2-40B4-BE49-F238E27FC236}">
                  <a16:creationId xmlns:a16="http://schemas.microsoft.com/office/drawing/2014/main" id="{99CD0715-2935-7CA7-D93F-FC6AB31876FC}"/>
                </a:ext>
              </a:extLst>
            </p:cNvPr>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10" name="Google Shape;194;p10">
              <a:extLst>
                <a:ext uri="{FF2B5EF4-FFF2-40B4-BE49-F238E27FC236}">
                  <a16:creationId xmlns:a16="http://schemas.microsoft.com/office/drawing/2014/main" id="{C057876E-F282-928B-F1C0-DD588EAEDA97}"/>
                </a:ext>
              </a:extLst>
            </p:cNvPr>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aphicFrame>
        <p:nvGraphicFramePr>
          <p:cNvPr id="13" name="Diagram 12">
            <a:extLst>
              <a:ext uri="{FF2B5EF4-FFF2-40B4-BE49-F238E27FC236}">
                <a16:creationId xmlns:a16="http://schemas.microsoft.com/office/drawing/2014/main" id="{6FED9C3C-24A4-A482-E305-9462B24E845C}"/>
              </a:ext>
            </a:extLst>
          </p:cNvPr>
          <p:cNvGraphicFramePr/>
          <p:nvPr>
            <p:extLst>
              <p:ext uri="{D42A27DB-BD31-4B8C-83A1-F6EECF244321}">
                <p14:modId xmlns:p14="http://schemas.microsoft.com/office/powerpoint/2010/main" val="328305286"/>
              </p:ext>
            </p:extLst>
          </p:nvPr>
        </p:nvGraphicFramePr>
        <p:xfrm>
          <a:off x="2427900" y="1744715"/>
          <a:ext cx="12568260" cy="74773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9714241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7">
          <a:extLst>
            <a:ext uri="{FF2B5EF4-FFF2-40B4-BE49-F238E27FC236}">
              <a16:creationId xmlns:a16="http://schemas.microsoft.com/office/drawing/2014/main" id="{CBD34851-6C71-1772-73CF-C6AAED705F52}"/>
            </a:ext>
          </a:extLst>
        </p:cNvPr>
        <p:cNvGrpSpPr/>
        <p:nvPr/>
      </p:nvGrpSpPr>
      <p:grpSpPr>
        <a:xfrm>
          <a:off x="0" y="0"/>
          <a:ext cx="0" cy="0"/>
          <a:chOff x="0" y="0"/>
          <a:chExt cx="0" cy="0"/>
        </a:xfrm>
      </p:grpSpPr>
      <p:sp>
        <p:nvSpPr>
          <p:cNvPr id="418" name="Google Shape;418;p19">
            <a:extLst>
              <a:ext uri="{FF2B5EF4-FFF2-40B4-BE49-F238E27FC236}">
                <a16:creationId xmlns:a16="http://schemas.microsoft.com/office/drawing/2014/main" id="{4B208EDE-2F2D-183A-01BD-915B84DB49EC}"/>
              </a:ext>
            </a:extLst>
          </p:cNvPr>
          <p:cNvSpPr/>
          <p:nvPr/>
        </p:nvSpPr>
        <p:spPr>
          <a:xfrm>
            <a:off x="12605619" y="-4204156"/>
            <a:ext cx="13670662" cy="10099201"/>
          </a:xfrm>
          <a:custGeom>
            <a:avLst/>
            <a:gdLst/>
            <a:ahLst/>
            <a:cxnLst/>
            <a:rect l="l" t="t" r="r" b="b"/>
            <a:pathLst>
              <a:path w="13670662" h="10099201" extrusionOk="0">
                <a:moveTo>
                  <a:pt x="0" y="0"/>
                </a:moveTo>
                <a:lnTo>
                  <a:pt x="13670662" y="0"/>
                </a:lnTo>
                <a:lnTo>
                  <a:pt x="13670662" y="10099202"/>
                </a:lnTo>
                <a:lnTo>
                  <a:pt x="0" y="10099202"/>
                </a:lnTo>
                <a:lnTo>
                  <a:pt x="0" y="0"/>
                </a:lnTo>
                <a:close/>
              </a:path>
            </a:pathLst>
          </a:custGeom>
          <a:blipFill rotWithShape="1">
            <a:blip r:embed="rId3">
              <a:alphaModFix/>
            </a:blip>
            <a:stretch>
              <a:fillRect/>
            </a:stretch>
          </a:blipFill>
          <a:ln>
            <a:noFill/>
          </a:ln>
        </p:spPr>
        <p:txBody>
          <a:bodyPr/>
          <a:lstStyle/>
          <a:p>
            <a:endParaRPr lang="en-IN" dirty="0"/>
          </a:p>
        </p:txBody>
      </p:sp>
      <p:sp>
        <p:nvSpPr>
          <p:cNvPr id="2" name="TextBox 1">
            <a:extLst>
              <a:ext uri="{FF2B5EF4-FFF2-40B4-BE49-F238E27FC236}">
                <a16:creationId xmlns:a16="http://schemas.microsoft.com/office/drawing/2014/main" id="{64F98700-7439-14CD-F39B-44A700ECD391}"/>
              </a:ext>
            </a:extLst>
          </p:cNvPr>
          <p:cNvSpPr txBox="1"/>
          <p:nvPr/>
        </p:nvSpPr>
        <p:spPr>
          <a:xfrm>
            <a:off x="926642" y="845444"/>
            <a:ext cx="8964118" cy="2308324"/>
          </a:xfrm>
          <a:prstGeom prst="rect">
            <a:avLst/>
          </a:prstGeom>
          <a:noFill/>
        </p:spPr>
        <p:txBody>
          <a:bodyPr wrap="square" rtlCol="0">
            <a:spAutoFit/>
          </a:bodyPr>
          <a:lstStyle/>
          <a:p>
            <a:pPr algn="ctr"/>
            <a:r>
              <a:rPr lang="en-IN" sz="7200" dirty="0">
                <a:solidFill>
                  <a:srgbClr val="FFC000"/>
                </a:solidFill>
                <a:effectLst>
                  <a:glow rad="228600">
                    <a:schemeClr val="accent6">
                      <a:satMod val="175000"/>
                      <a:alpha val="40000"/>
                    </a:schemeClr>
                  </a:glow>
                </a:effectLst>
                <a:latin typeface="Engravers MT" panose="02090707080505020304" pitchFamily="18" charset="0"/>
              </a:rPr>
              <a:t>CHALLENGES AND FIXES</a:t>
            </a:r>
          </a:p>
        </p:txBody>
      </p:sp>
      <p:sp>
        <p:nvSpPr>
          <p:cNvPr id="3" name="TextBox 2">
            <a:extLst>
              <a:ext uri="{FF2B5EF4-FFF2-40B4-BE49-F238E27FC236}">
                <a16:creationId xmlns:a16="http://schemas.microsoft.com/office/drawing/2014/main" id="{BBC6CC89-4C5F-BD72-0E77-003AE4308D98}"/>
              </a:ext>
            </a:extLst>
          </p:cNvPr>
          <p:cNvSpPr txBox="1"/>
          <p:nvPr/>
        </p:nvSpPr>
        <p:spPr>
          <a:xfrm>
            <a:off x="1061348" y="4348597"/>
            <a:ext cx="11745543" cy="4431983"/>
          </a:xfrm>
          <a:prstGeom prst="rect">
            <a:avLst/>
          </a:prstGeom>
          <a:noFill/>
        </p:spPr>
        <p:txBody>
          <a:bodyPr wrap="square" rtlCol="0">
            <a:spAutoFit/>
          </a:bodyPr>
          <a:lstStyle/>
          <a:p>
            <a:pPr marL="457200" indent="-457200" eaLnBrk="0" fontAlgn="base" hangingPunct="0">
              <a:spcBef>
                <a:spcPct val="0"/>
              </a:spcBef>
              <a:spcAft>
                <a:spcPct val="0"/>
              </a:spcAft>
              <a:buClr>
                <a:srgbClr val="FFFF00"/>
              </a:buClr>
              <a:buFont typeface="Wingdings" panose="05000000000000000000" pitchFamily="2" charset="2"/>
              <a:buChar char="Ø"/>
            </a:pPr>
            <a:r>
              <a:rPr lang="en-GB" altLang="en-US" sz="3000" dirty="0">
                <a:solidFill>
                  <a:schemeClr val="bg1"/>
                </a:solidFill>
                <a:latin typeface="Rockwell" panose="02060603020205020403" pitchFamily="18" charset="0"/>
              </a:rPr>
              <a:t>No Input Validation or Sanitization. </a:t>
            </a:r>
            <a:r>
              <a:rPr lang="en-GB" altLang="en-US" sz="3000" dirty="0" err="1">
                <a:solidFill>
                  <a:schemeClr val="bg1"/>
                </a:solidFill>
                <a:latin typeface="Rockwell" panose="02060603020205020403" pitchFamily="18" charset="0"/>
              </a:rPr>
              <a:t>ie</a:t>
            </a:r>
            <a:r>
              <a:rPr lang="en-GB" altLang="en-US" sz="3000" dirty="0">
                <a:solidFill>
                  <a:schemeClr val="bg1"/>
                </a:solidFill>
                <a:latin typeface="Rockwell" panose="02060603020205020403" pitchFamily="18" charset="0"/>
              </a:rPr>
              <a:t> the input is not. Unexpected input, like very long text or special characters, could cause API or display problems.</a:t>
            </a:r>
          </a:p>
          <a:p>
            <a:pPr marL="457200" indent="-457200" eaLnBrk="0" fontAlgn="base" hangingPunct="0">
              <a:spcBef>
                <a:spcPct val="0"/>
              </a:spcBef>
              <a:spcAft>
                <a:spcPct val="0"/>
              </a:spcAft>
              <a:buClr>
                <a:srgbClr val="FFFF00"/>
              </a:buClr>
              <a:buFont typeface="Wingdings" panose="05000000000000000000" pitchFamily="2" charset="2"/>
              <a:buChar char="Ø"/>
            </a:pPr>
            <a:r>
              <a:rPr lang="en-GB" altLang="en-US" sz="3000" dirty="0">
                <a:solidFill>
                  <a:schemeClr val="bg1"/>
                </a:solidFill>
                <a:latin typeface="Rockwell" panose="02060603020205020403" pitchFamily="18" charset="0"/>
              </a:rPr>
              <a:t>Hardcoded API Key. To keep the API key safe, it could be stored it externally and load it securely when the program runs.</a:t>
            </a:r>
            <a:r>
              <a:rPr lang="en-IN" sz="3000" dirty="0">
                <a:solidFill>
                  <a:schemeClr val="bg1"/>
                </a:solidFill>
                <a:latin typeface="Rockwell" panose="02060603020205020403" pitchFamily="18" charset="0"/>
              </a:rPr>
              <a:t> Simplified JSON Parsing</a:t>
            </a:r>
          </a:p>
          <a:p>
            <a:pPr marL="457200" indent="-457200" eaLnBrk="0" fontAlgn="base" hangingPunct="0">
              <a:spcBef>
                <a:spcPct val="0"/>
              </a:spcBef>
              <a:spcAft>
                <a:spcPct val="0"/>
              </a:spcAft>
              <a:buClr>
                <a:srgbClr val="FFFF00"/>
              </a:buClr>
              <a:buFont typeface="Wingdings" panose="05000000000000000000" pitchFamily="2" charset="2"/>
              <a:buChar char="Ø"/>
            </a:pPr>
            <a:r>
              <a:rPr lang="en-GB" altLang="en-US" sz="3000" dirty="0">
                <a:solidFill>
                  <a:schemeClr val="bg1"/>
                </a:solidFill>
                <a:latin typeface="Rockwell" panose="02060603020205020403" pitchFamily="18" charset="0"/>
              </a:rPr>
              <a:t>Simplified JSON Parsing. Extracting the response from the API is simplified. This could cause run-time </a:t>
            </a:r>
            <a:r>
              <a:rPr lang="en-GB" altLang="en-US" sz="3000" dirty="0" err="1">
                <a:solidFill>
                  <a:schemeClr val="bg1"/>
                </a:solidFill>
                <a:latin typeface="Rockwell" panose="02060603020205020403" pitchFamily="18" charset="0"/>
              </a:rPr>
              <a:t>errrors</a:t>
            </a:r>
            <a:r>
              <a:rPr lang="en-GB" altLang="en-US" sz="3000" dirty="0">
                <a:solidFill>
                  <a:schemeClr val="bg1"/>
                </a:solidFill>
                <a:latin typeface="Rockwell" panose="02060603020205020403" pitchFamily="18" charset="0"/>
              </a:rPr>
              <a:t> when API is updated. Fixed by using a robust JSON parsing library</a:t>
            </a:r>
            <a:r>
              <a:rPr lang="en-GB" altLang="en-US" sz="3200" dirty="0">
                <a:solidFill>
                  <a:schemeClr val="bg1"/>
                </a:solidFill>
                <a:latin typeface="Arial" panose="020B0604020202020204" pitchFamily="34" charset="0"/>
              </a:rPr>
              <a:t>.</a:t>
            </a:r>
          </a:p>
        </p:txBody>
      </p:sp>
    </p:spTree>
    <p:extLst>
      <p:ext uri="{BB962C8B-B14F-4D97-AF65-F5344CB8AC3E}">
        <p14:creationId xmlns:p14="http://schemas.microsoft.com/office/powerpoint/2010/main" val="2710635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7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10"/>
                                  </p:iterate>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10"/>
                                  </p:iterate>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7">
          <a:extLst>
            <a:ext uri="{FF2B5EF4-FFF2-40B4-BE49-F238E27FC236}">
              <a16:creationId xmlns:a16="http://schemas.microsoft.com/office/drawing/2014/main" id="{92F977E5-025D-A298-CADB-87006534E158}"/>
            </a:ext>
          </a:extLst>
        </p:cNvPr>
        <p:cNvGrpSpPr/>
        <p:nvPr/>
      </p:nvGrpSpPr>
      <p:grpSpPr>
        <a:xfrm>
          <a:off x="0" y="0"/>
          <a:ext cx="0" cy="0"/>
          <a:chOff x="0" y="0"/>
          <a:chExt cx="0" cy="0"/>
        </a:xfrm>
      </p:grpSpPr>
      <p:sp>
        <p:nvSpPr>
          <p:cNvPr id="418" name="Google Shape;418;p19">
            <a:extLst>
              <a:ext uri="{FF2B5EF4-FFF2-40B4-BE49-F238E27FC236}">
                <a16:creationId xmlns:a16="http://schemas.microsoft.com/office/drawing/2014/main" id="{71BD8663-6CE9-3B37-8AED-E252F8C5A1F4}"/>
              </a:ext>
            </a:extLst>
          </p:cNvPr>
          <p:cNvSpPr/>
          <p:nvPr/>
        </p:nvSpPr>
        <p:spPr>
          <a:xfrm>
            <a:off x="12605619" y="-4204156"/>
            <a:ext cx="13670662" cy="10099201"/>
          </a:xfrm>
          <a:custGeom>
            <a:avLst/>
            <a:gdLst/>
            <a:ahLst/>
            <a:cxnLst/>
            <a:rect l="l" t="t" r="r" b="b"/>
            <a:pathLst>
              <a:path w="13670662" h="10099201" extrusionOk="0">
                <a:moveTo>
                  <a:pt x="0" y="0"/>
                </a:moveTo>
                <a:lnTo>
                  <a:pt x="13670662" y="0"/>
                </a:lnTo>
                <a:lnTo>
                  <a:pt x="13670662" y="10099202"/>
                </a:lnTo>
                <a:lnTo>
                  <a:pt x="0" y="10099202"/>
                </a:lnTo>
                <a:lnTo>
                  <a:pt x="0" y="0"/>
                </a:lnTo>
                <a:close/>
              </a:path>
            </a:pathLst>
          </a:custGeom>
          <a:blipFill rotWithShape="1">
            <a:blip r:embed="rId3">
              <a:alphaModFix/>
            </a:blip>
            <a:stretch>
              <a:fillRect/>
            </a:stretch>
          </a:blipFill>
          <a:ln>
            <a:noFill/>
          </a:ln>
        </p:spPr>
        <p:txBody>
          <a:bodyPr/>
          <a:lstStyle/>
          <a:p>
            <a:endParaRPr lang="en-IN" dirty="0"/>
          </a:p>
        </p:txBody>
      </p:sp>
      <p:sp>
        <p:nvSpPr>
          <p:cNvPr id="2" name="TextBox 1">
            <a:extLst>
              <a:ext uri="{FF2B5EF4-FFF2-40B4-BE49-F238E27FC236}">
                <a16:creationId xmlns:a16="http://schemas.microsoft.com/office/drawing/2014/main" id="{09D60D5D-980F-D9A8-CD85-34F4245110A5}"/>
              </a:ext>
            </a:extLst>
          </p:cNvPr>
          <p:cNvSpPr txBox="1"/>
          <p:nvPr/>
        </p:nvSpPr>
        <p:spPr>
          <a:xfrm>
            <a:off x="2876466" y="845444"/>
            <a:ext cx="8964118" cy="1200329"/>
          </a:xfrm>
          <a:prstGeom prst="rect">
            <a:avLst/>
          </a:prstGeom>
          <a:noFill/>
        </p:spPr>
        <p:txBody>
          <a:bodyPr wrap="square" rtlCol="0">
            <a:spAutoFit/>
          </a:bodyPr>
          <a:lstStyle/>
          <a:p>
            <a:pPr algn="ctr"/>
            <a:r>
              <a:rPr lang="en-US" sz="7200" dirty="0">
                <a:solidFill>
                  <a:srgbClr val="FFC000"/>
                </a:solidFill>
                <a:effectLst>
                  <a:glow rad="228600">
                    <a:schemeClr val="accent6">
                      <a:satMod val="175000"/>
                      <a:alpha val="40000"/>
                    </a:schemeClr>
                  </a:glow>
                </a:effectLst>
                <a:latin typeface="Engravers MT" panose="02090707080505020304" pitchFamily="18" charset="0"/>
              </a:rPr>
              <a:t>Conclusion</a:t>
            </a:r>
            <a:endParaRPr lang="en-IN" sz="7200" dirty="0">
              <a:solidFill>
                <a:srgbClr val="FFC000"/>
              </a:solidFill>
              <a:effectLst>
                <a:glow rad="228600">
                  <a:schemeClr val="accent6">
                    <a:satMod val="175000"/>
                    <a:alpha val="40000"/>
                  </a:schemeClr>
                </a:glow>
              </a:effectLst>
              <a:latin typeface="Engravers MT" panose="02090707080505020304" pitchFamily="18" charset="0"/>
            </a:endParaRPr>
          </a:p>
        </p:txBody>
      </p:sp>
      <p:sp>
        <p:nvSpPr>
          <p:cNvPr id="8" name="Rectangle 4">
            <a:extLst>
              <a:ext uri="{FF2B5EF4-FFF2-40B4-BE49-F238E27FC236}">
                <a16:creationId xmlns:a16="http://schemas.microsoft.com/office/drawing/2014/main" id="{841B2D17-684C-DE93-DAB7-99114136C9A0}"/>
              </a:ext>
            </a:extLst>
          </p:cNvPr>
          <p:cNvSpPr>
            <a:spLocks noChangeArrowheads="1"/>
          </p:cNvSpPr>
          <p:nvPr/>
        </p:nvSpPr>
        <p:spPr bwMode="auto">
          <a:xfrm>
            <a:off x="1310742" y="4176609"/>
            <a:ext cx="13670662"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Arial" panose="020B0604020202020204" pitchFamily="34" charset="0"/>
              </a:rPr>
              <a:t>Successful Development</a:t>
            </a:r>
            <a:r>
              <a:rPr kumimoji="0" lang="en-US" altLang="en-US" sz="2800" b="0" i="0" u="none" strike="noStrike" cap="none" normalizeH="0" baseline="0" dirty="0">
                <a:ln>
                  <a:noFill/>
                </a:ln>
                <a:solidFill>
                  <a:schemeClr val="bg1"/>
                </a:solidFill>
                <a:effectLst/>
                <a:latin typeface="Arial" panose="020B0604020202020204" pitchFamily="34" charset="0"/>
              </a:rPr>
              <a:t>: Our Java AI chatbot, built using an AI API, demonstrates the effective integration of artificial intelligence into a Java application.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Arial" panose="020B0604020202020204" pitchFamily="34" charset="0"/>
              </a:rPr>
              <a:t>Key Features</a:t>
            </a:r>
            <a:r>
              <a:rPr kumimoji="0" lang="en-US" altLang="en-US" sz="2800" b="0" i="0" u="none" strike="noStrike" cap="none" normalizeH="0" baseline="0" dirty="0">
                <a:ln>
                  <a:noFill/>
                </a:ln>
                <a:solidFill>
                  <a:schemeClr val="bg1"/>
                </a:solidFill>
                <a:effectLst/>
                <a:latin typeface="Arial" panose="020B0604020202020204" pitchFamily="34" charset="0"/>
              </a:rPr>
              <a:t>: Its capabilities, such as natural language understanding and adaptive responses, showcase its potential to enhance user interaction.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Arial" panose="020B0604020202020204" pitchFamily="34" charset="0"/>
              </a:rPr>
              <a:t>Technical Achievement</a:t>
            </a:r>
            <a:r>
              <a:rPr kumimoji="0" lang="en-US" altLang="en-US" sz="2800" b="0" i="0" u="none" strike="noStrike" cap="none" normalizeH="0" baseline="0" dirty="0">
                <a:ln>
                  <a:noFill/>
                </a:ln>
                <a:solidFill>
                  <a:schemeClr val="bg1"/>
                </a:solidFill>
                <a:effectLst/>
                <a:latin typeface="Arial" panose="020B0604020202020204" pitchFamily="34" charset="0"/>
              </a:rPr>
              <a:t>: This project highlights the synergy between Java’s robustness and advanced AI technologies provided by the API.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Arial" panose="020B0604020202020204" pitchFamily="34" charset="0"/>
              </a:rPr>
              <a:t>Much Future Potential</a:t>
            </a:r>
            <a:r>
              <a:rPr kumimoji="0" lang="en-US" altLang="en-US" sz="2800" b="0" i="0" u="none" strike="noStrike" cap="none" normalizeH="0" baseline="0" dirty="0">
                <a:ln>
                  <a:noFill/>
                </a:ln>
                <a:solidFill>
                  <a:schemeClr val="bg1"/>
                </a:solidFill>
                <a:effectLst/>
                <a:latin typeface="Arial" panose="020B0604020202020204" pitchFamily="34" charset="0"/>
              </a:rPr>
              <a:t>: It lays the foundation for further exploration and innovation in AI-driven Java applications.</a:t>
            </a:r>
          </a:p>
        </p:txBody>
      </p:sp>
      <p:grpSp>
        <p:nvGrpSpPr>
          <p:cNvPr id="9" name="Google Shape;188;p10">
            <a:extLst>
              <a:ext uri="{FF2B5EF4-FFF2-40B4-BE49-F238E27FC236}">
                <a16:creationId xmlns:a16="http://schemas.microsoft.com/office/drawing/2014/main" id="{E5913F9B-8B94-0B93-82F0-4D2AEA3C0228}"/>
              </a:ext>
            </a:extLst>
          </p:cNvPr>
          <p:cNvGrpSpPr/>
          <p:nvPr/>
        </p:nvGrpSpPr>
        <p:grpSpPr>
          <a:xfrm rot="2700000">
            <a:off x="1526383" y="942071"/>
            <a:ext cx="1007073" cy="1007073"/>
            <a:chOff x="0" y="0"/>
            <a:chExt cx="1342765" cy="1342765"/>
          </a:xfrm>
        </p:grpSpPr>
        <p:grpSp>
          <p:nvGrpSpPr>
            <p:cNvPr id="10" name="Google Shape;189;p10">
              <a:extLst>
                <a:ext uri="{FF2B5EF4-FFF2-40B4-BE49-F238E27FC236}">
                  <a16:creationId xmlns:a16="http://schemas.microsoft.com/office/drawing/2014/main" id="{3D897914-9482-AE2E-7A7C-9D368B7204FC}"/>
                </a:ext>
              </a:extLst>
            </p:cNvPr>
            <p:cNvGrpSpPr/>
            <p:nvPr/>
          </p:nvGrpSpPr>
          <p:grpSpPr>
            <a:xfrm rot="-5400000">
              <a:off x="0" y="0"/>
              <a:ext cx="1342765" cy="1342765"/>
              <a:chOff x="0" y="0"/>
              <a:chExt cx="812800" cy="812800"/>
            </a:xfrm>
          </p:grpSpPr>
          <p:sp>
            <p:nvSpPr>
              <p:cNvPr id="14" name="Google Shape;190;p10">
                <a:extLst>
                  <a:ext uri="{FF2B5EF4-FFF2-40B4-BE49-F238E27FC236}">
                    <a16:creationId xmlns:a16="http://schemas.microsoft.com/office/drawing/2014/main" id="{DD44955E-4E29-0B18-7CBA-3C328032DA1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p10">
                <a:extLst>
                  <a:ext uri="{FF2B5EF4-FFF2-40B4-BE49-F238E27FC236}">
                    <a16:creationId xmlns:a16="http://schemas.microsoft.com/office/drawing/2014/main" id="{D305DAA1-19CF-C62C-9F10-3E1067093CF8}"/>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 name="Google Shape;192;p10">
              <a:extLst>
                <a:ext uri="{FF2B5EF4-FFF2-40B4-BE49-F238E27FC236}">
                  <a16:creationId xmlns:a16="http://schemas.microsoft.com/office/drawing/2014/main" id="{7E25769D-F700-6323-6792-E378601D1F1C}"/>
                </a:ext>
              </a:extLst>
            </p:cNvPr>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12" name="Google Shape;193;p10">
              <a:extLst>
                <a:ext uri="{FF2B5EF4-FFF2-40B4-BE49-F238E27FC236}">
                  <a16:creationId xmlns:a16="http://schemas.microsoft.com/office/drawing/2014/main" id="{E0A36852-8BA9-5AA9-7E14-6E8179E44896}"/>
                </a:ext>
              </a:extLst>
            </p:cNvPr>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13" name="Google Shape;194;p10">
              <a:extLst>
                <a:ext uri="{FF2B5EF4-FFF2-40B4-BE49-F238E27FC236}">
                  <a16:creationId xmlns:a16="http://schemas.microsoft.com/office/drawing/2014/main" id="{9DE9CE2A-B86E-DCF4-B579-8673EF4A92C2}"/>
                </a:ext>
              </a:extLst>
            </p:cNvPr>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spTree>
    <p:extLst>
      <p:ext uri="{BB962C8B-B14F-4D97-AF65-F5344CB8AC3E}">
        <p14:creationId xmlns:p14="http://schemas.microsoft.com/office/powerpoint/2010/main" val="25400872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7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7">
          <a:extLst>
            <a:ext uri="{FF2B5EF4-FFF2-40B4-BE49-F238E27FC236}">
              <a16:creationId xmlns:a16="http://schemas.microsoft.com/office/drawing/2014/main" id="{424CF0DD-2FD4-8438-0AD5-EBBF256FBF73}"/>
            </a:ext>
          </a:extLst>
        </p:cNvPr>
        <p:cNvGrpSpPr/>
        <p:nvPr/>
      </p:nvGrpSpPr>
      <p:grpSpPr>
        <a:xfrm>
          <a:off x="0" y="0"/>
          <a:ext cx="0" cy="0"/>
          <a:chOff x="0" y="0"/>
          <a:chExt cx="0" cy="0"/>
        </a:xfrm>
      </p:grpSpPr>
      <p:pic>
        <p:nvPicPr>
          <p:cNvPr id="378" name="Google Shape;378;p17">
            <a:extLst>
              <a:ext uri="{FF2B5EF4-FFF2-40B4-BE49-F238E27FC236}">
                <a16:creationId xmlns:a16="http://schemas.microsoft.com/office/drawing/2014/main" id="{AB76FCFD-F001-73A0-7207-9C59348B6DA0}"/>
              </a:ext>
            </a:extLst>
          </p:cNvPr>
          <p:cNvPicPr preferRelativeResize="0"/>
          <p:nvPr/>
        </p:nvPicPr>
        <p:blipFill>
          <a:blip r:embed="rId3">
            <a:alphaModFix/>
          </a:blip>
          <a:stretch>
            <a:fillRect/>
          </a:stretch>
        </p:blipFill>
        <p:spPr>
          <a:xfrm>
            <a:off x="14796499" y="-524686"/>
            <a:ext cx="11694102" cy="13144648"/>
          </a:xfrm>
          <a:prstGeom prst="rect">
            <a:avLst/>
          </a:prstGeom>
          <a:noFill/>
          <a:ln>
            <a:noFill/>
          </a:ln>
        </p:spPr>
      </p:pic>
      <p:sp>
        <p:nvSpPr>
          <p:cNvPr id="2" name="TextBox 1">
            <a:extLst>
              <a:ext uri="{FF2B5EF4-FFF2-40B4-BE49-F238E27FC236}">
                <a16:creationId xmlns:a16="http://schemas.microsoft.com/office/drawing/2014/main" id="{8D305E19-550E-893C-3612-6258DEA9666E}"/>
              </a:ext>
            </a:extLst>
          </p:cNvPr>
          <p:cNvSpPr txBox="1"/>
          <p:nvPr/>
        </p:nvSpPr>
        <p:spPr>
          <a:xfrm>
            <a:off x="11628686" y="822728"/>
            <a:ext cx="5714433" cy="1077218"/>
          </a:xfrm>
          <a:prstGeom prst="rect">
            <a:avLst/>
          </a:prstGeom>
          <a:noFill/>
        </p:spPr>
        <p:txBody>
          <a:bodyPr wrap="square" rtlCol="0">
            <a:spAutoFit/>
          </a:bodyPr>
          <a:lstStyle/>
          <a:p>
            <a:pPr algn="ctr">
              <a:lnSpc>
                <a:spcPct val="80000"/>
              </a:lnSpc>
            </a:pPr>
            <a:r>
              <a:rPr lang="en-IN" sz="8000" dirty="0">
                <a:ln w="0">
                  <a:solidFill>
                    <a:schemeClr val="bg1"/>
                  </a:solidFill>
                </a:ln>
                <a:solidFill>
                  <a:srgbClr val="FFFF00"/>
                </a:solidFill>
                <a:effectLst>
                  <a:reflection blurRad="6350" stA="53000" endA="300" endPos="35500" dir="5400000" sy="-90000" algn="bl" rotWithShape="0"/>
                </a:effectLst>
                <a:latin typeface="Inter"/>
                <a:ea typeface="Inter"/>
              </a:rPr>
              <a:t>TIMELINE</a:t>
            </a:r>
          </a:p>
        </p:txBody>
      </p:sp>
      <p:pic>
        <p:nvPicPr>
          <p:cNvPr id="11" name="Google Shape;378;p17">
            <a:extLst>
              <a:ext uri="{FF2B5EF4-FFF2-40B4-BE49-F238E27FC236}">
                <a16:creationId xmlns:a16="http://schemas.microsoft.com/office/drawing/2014/main" id="{D73A3FCF-D9C0-755E-9C9F-1A32A8E6FD84}"/>
              </a:ext>
            </a:extLst>
          </p:cNvPr>
          <p:cNvPicPr preferRelativeResize="0"/>
          <p:nvPr/>
        </p:nvPicPr>
        <p:blipFill>
          <a:blip r:embed="rId3">
            <a:alphaModFix/>
          </a:blip>
          <a:stretch>
            <a:fillRect/>
          </a:stretch>
        </p:blipFill>
        <p:spPr>
          <a:xfrm>
            <a:off x="-9902126" y="-1779720"/>
            <a:ext cx="11694102" cy="13144648"/>
          </a:xfrm>
          <a:prstGeom prst="rect">
            <a:avLst/>
          </a:prstGeom>
          <a:noFill/>
          <a:ln>
            <a:noFill/>
          </a:ln>
        </p:spPr>
      </p:pic>
      <p:cxnSp>
        <p:nvCxnSpPr>
          <p:cNvPr id="12" name="Google Shape;478;p22">
            <a:extLst>
              <a:ext uri="{FF2B5EF4-FFF2-40B4-BE49-F238E27FC236}">
                <a16:creationId xmlns:a16="http://schemas.microsoft.com/office/drawing/2014/main" id="{31F55A67-3D25-0676-1AB3-365A0326773C}"/>
              </a:ext>
            </a:extLst>
          </p:cNvPr>
          <p:cNvCxnSpPr>
            <a:cxnSpLocks/>
          </p:cNvCxnSpPr>
          <p:nvPr/>
        </p:nvCxnSpPr>
        <p:spPr>
          <a:xfrm flipV="1">
            <a:off x="8261456" y="-374754"/>
            <a:ext cx="0" cy="11287593"/>
          </a:xfrm>
          <a:prstGeom prst="straightConnector1">
            <a:avLst/>
          </a:prstGeom>
          <a:noFill/>
          <a:ln w="19050" cap="flat" cmpd="sng">
            <a:solidFill>
              <a:srgbClr val="FFFFFF"/>
            </a:solidFill>
            <a:prstDash val="solid"/>
            <a:round/>
            <a:headEnd type="none" w="sm" len="sm"/>
            <a:tailEnd type="none" w="sm" len="sm"/>
          </a:ln>
        </p:spPr>
      </p:cxnSp>
      <p:grpSp>
        <p:nvGrpSpPr>
          <p:cNvPr id="13" name="Google Shape;488;p22">
            <a:extLst>
              <a:ext uri="{FF2B5EF4-FFF2-40B4-BE49-F238E27FC236}">
                <a16:creationId xmlns:a16="http://schemas.microsoft.com/office/drawing/2014/main" id="{CDDBB9CE-D472-6DD8-6A84-7823207B499C}"/>
              </a:ext>
            </a:extLst>
          </p:cNvPr>
          <p:cNvGrpSpPr/>
          <p:nvPr/>
        </p:nvGrpSpPr>
        <p:grpSpPr>
          <a:xfrm>
            <a:off x="8054597" y="1312485"/>
            <a:ext cx="275812" cy="275812"/>
            <a:chOff x="0" y="0"/>
            <a:chExt cx="812800" cy="812800"/>
          </a:xfrm>
        </p:grpSpPr>
        <p:sp>
          <p:nvSpPr>
            <p:cNvPr id="14" name="Google Shape;489;p22">
              <a:extLst>
                <a:ext uri="{FF2B5EF4-FFF2-40B4-BE49-F238E27FC236}">
                  <a16:creationId xmlns:a16="http://schemas.microsoft.com/office/drawing/2014/main" id="{CD5E0F64-9CCC-9D67-76D7-0451A074FA3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22">
              <a:extLst>
                <a:ext uri="{FF2B5EF4-FFF2-40B4-BE49-F238E27FC236}">
                  <a16:creationId xmlns:a16="http://schemas.microsoft.com/office/drawing/2014/main" id="{F38A22A8-87CF-3416-7A6E-0F8D34B22991}"/>
                </a:ext>
              </a:extLst>
            </p:cNvPr>
            <p:cNvSpPr txBox="1"/>
            <p:nvPr/>
          </p:nvSpPr>
          <p:spPr>
            <a:xfrm>
              <a:off x="76200" y="95250"/>
              <a:ext cx="660400" cy="64135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cxnSp>
        <p:nvCxnSpPr>
          <p:cNvPr id="16" name="Google Shape;491;p22">
            <a:extLst>
              <a:ext uri="{FF2B5EF4-FFF2-40B4-BE49-F238E27FC236}">
                <a16:creationId xmlns:a16="http://schemas.microsoft.com/office/drawing/2014/main" id="{102482C1-6A27-AE81-ABA0-A9813CB7FECD}"/>
              </a:ext>
            </a:extLst>
          </p:cNvPr>
          <p:cNvCxnSpPr>
            <a:cxnSpLocks/>
          </p:cNvCxnSpPr>
          <p:nvPr/>
        </p:nvCxnSpPr>
        <p:spPr>
          <a:xfrm>
            <a:off x="6145358" y="1450391"/>
            <a:ext cx="1978192" cy="0"/>
          </a:xfrm>
          <a:prstGeom prst="straightConnector1">
            <a:avLst/>
          </a:prstGeom>
          <a:noFill/>
          <a:ln w="19050" cap="flat" cmpd="sng">
            <a:solidFill>
              <a:srgbClr val="FFFFFF"/>
            </a:solidFill>
            <a:prstDash val="solid"/>
            <a:round/>
            <a:headEnd type="none" w="sm" len="sm"/>
            <a:tailEnd type="none" w="sm" len="sm"/>
          </a:ln>
        </p:spPr>
      </p:cxnSp>
      <p:sp>
        <p:nvSpPr>
          <p:cNvPr id="22" name="TextBox 21">
            <a:extLst>
              <a:ext uri="{FF2B5EF4-FFF2-40B4-BE49-F238E27FC236}">
                <a16:creationId xmlns:a16="http://schemas.microsoft.com/office/drawing/2014/main" id="{2BD21F06-47AE-A45F-3166-D97967CA8BAD}"/>
              </a:ext>
            </a:extLst>
          </p:cNvPr>
          <p:cNvSpPr txBox="1"/>
          <p:nvPr/>
        </p:nvSpPr>
        <p:spPr>
          <a:xfrm>
            <a:off x="1816896" y="1085386"/>
            <a:ext cx="4614420" cy="954107"/>
          </a:xfrm>
          <a:prstGeom prst="rect">
            <a:avLst/>
          </a:prstGeom>
          <a:noFill/>
        </p:spPr>
        <p:txBody>
          <a:bodyPr wrap="square" rtlCol="0">
            <a:spAutoFit/>
          </a:bodyPr>
          <a:lstStyle/>
          <a:p>
            <a:r>
              <a:rPr lang="en-IN" sz="2800" dirty="0">
                <a:solidFill>
                  <a:schemeClr val="bg1"/>
                </a:solidFill>
              </a:rPr>
              <a:t>PROJECT ANALYSIS: Understand the Project</a:t>
            </a:r>
          </a:p>
        </p:txBody>
      </p:sp>
      <p:sp>
        <p:nvSpPr>
          <p:cNvPr id="25" name="Oval 24">
            <a:extLst>
              <a:ext uri="{FF2B5EF4-FFF2-40B4-BE49-F238E27FC236}">
                <a16:creationId xmlns:a16="http://schemas.microsoft.com/office/drawing/2014/main" id="{D08249CE-B6A4-1FB3-C595-5F46AA2BA4F3}"/>
              </a:ext>
            </a:extLst>
          </p:cNvPr>
          <p:cNvSpPr/>
          <p:nvPr/>
        </p:nvSpPr>
        <p:spPr>
          <a:xfrm>
            <a:off x="8665664" y="1024024"/>
            <a:ext cx="875922" cy="87592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rPr>
              <a:t>1</a:t>
            </a:r>
            <a:endParaRPr lang="en-IN" dirty="0">
              <a:solidFill>
                <a:schemeClr val="bg1"/>
              </a:solidFill>
            </a:endParaRPr>
          </a:p>
        </p:txBody>
      </p:sp>
      <p:grpSp>
        <p:nvGrpSpPr>
          <p:cNvPr id="31" name="Google Shape;488;p22">
            <a:extLst>
              <a:ext uri="{FF2B5EF4-FFF2-40B4-BE49-F238E27FC236}">
                <a16:creationId xmlns:a16="http://schemas.microsoft.com/office/drawing/2014/main" id="{AF3B11ED-45CC-D144-BF13-B7E97799999C}"/>
              </a:ext>
            </a:extLst>
          </p:cNvPr>
          <p:cNvGrpSpPr/>
          <p:nvPr/>
        </p:nvGrpSpPr>
        <p:grpSpPr>
          <a:xfrm>
            <a:off x="8192502" y="3626248"/>
            <a:ext cx="275812" cy="275812"/>
            <a:chOff x="0" y="0"/>
            <a:chExt cx="812800" cy="812800"/>
          </a:xfrm>
        </p:grpSpPr>
        <p:sp>
          <p:nvSpPr>
            <p:cNvPr id="32" name="Google Shape;489;p22">
              <a:extLst>
                <a:ext uri="{FF2B5EF4-FFF2-40B4-BE49-F238E27FC236}">
                  <a16:creationId xmlns:a16="http://schemas.microsoft.com/office/drawing/2014/main" id="{B12E0262-4870-70EB-A218-788E0685D6E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0;p22">
              <a:extLst>
                <a:ext uri="{FF2B5EF4-FFF2-40B4-BE49-F238E27FC236}">
                  <a16:creationId xmlns:a16="http://schemas.microsoft.com/office/drawing/2014/main" id="{A3897A42-6BDC-DA57-4BE6-EC7D3C4073D8}"/>
                </a:ext>
              </a:extLst>
            </p:cNvPr>
            <p:cNvSpPr txBox="1"/>
            <p:nvPr/>
          </p:nvSpPr>
          <p:spPr>
            <a:xfrm>
              <a:off x="76200" y="95250"/>
              <a:ext cx="660400" cy="64135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cxnSp>
        <p:nvCxnSpPr>
          <p:cNvPr id="34" name="Google Shape;491;p22">
            <a:extLst>
              <a:ext uri="{FF2B5EF4-FFF2-40B4-BE49-F238E27FC236}">
                <a16:creationId xmlns:a16="http://schemas.microsoft.com/office/drawing/2014/main" id="{5225280F-9442-161E-5D06-1BFD1F16C7FF}"/>
              </a:ext>
            </a:extLst>
          </p:cNvPr>
          <p:cNvCxnSpPr>
            <a:cxnSpLocks/>
          </p:cNvCxnSpPr>
          <p:nvPr/>
        </p:nvCxnSpPr>
        <p:spPr>
          <a:xfrm>
            <a:off x="8356962" y="3778659"/>
            <a:ext cx="1978192" cy="0"/>
          </a:xfrm>
          <a:prstGeom prst="straightConnector1">
            <a:avLst/>
          </a:prstGeom>
          <a:noFill/>
          <a:ln w="19050"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AAC91A41-7B26-81AA-E3E0-6692FA4CCA5A}"/>
              </a:ext>
            </a:extLst>
          </p:cNvPr>
          <p:cNvSpPr txBox="1"/>
          <p:nvPr/>
        </p:nvSpPr>
        <p:spPr>
          <a:xfrm>
            <a:off x="10596591" y="3399149"/>
            <a:ext cx="4614420" cy="954107"/>
          </a:xfrm>
          <a:prstGeom prst="rect">
            <a:avLst/>
          </a:prstGeom>
          <a:noFill/>
        </p:spPr>
        <p:txBody>
          <a:bodyPr wrap="square" rtlCol="0">
            <a:spAutoFit/>
          </a:bodyPr>
          <a:lstStyle/>
          <a:p>
            <a:r>
              <a:rPr lang="en-IN" sz="2800" dirty="0">
                <a:solidFill>
                  <a:schemeClr val="bg1"/>
                </a:solidFill>
              </a:rPr>
              <a:t>UI DESIGN : Finalizing and Creating a Design</a:t>
            </a:r>
          </a:p>
        </p:txBody>
      </p:sp>
      <p:sp>
        <p:nvSpPr>
          <p:cNvPr id="36" name="Oval 35">
            <a:extLst>
              <a:ext uri="{FF2B5EF4-FFF2-40B4-BE49-F238E27FC236}">
                <a16:creationId xmlns:a16="http://schemas.microsoft.com/office/drawing/2014/main" id="{A77CEDF6-7E56-CB0C-D229-2D7D56718B4D}"/>
              </a:ext>
            </a:extLst>
          </p:cNvPr>
          <p:cNvSpPr/>
          <p:nvPr/>
        </p:nvSpPr>
        <p:spPr>
          <a:xfrm>
            <a:off x="6809666" y="3340698"/>
            <a:ext cx="875922" cy="87592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rPr>
              <a:t>2</a:t>
            </a:r>
          </a:p>
        </p:txBody>
      </p:sp>
      <p:grpSp>
        <p:nvGrpSpPr>
          <p:cNvPr id="38" name="Google Shape;488;p22">
            <a:extLst>
              <a:ext uri="{FF2B5EF4-FFF2-40B4-BE49-F238E27FC236}">
                <a16:creationId xmlns:a16="http://schemas.microsoft.com/office/drawing/2014/main" id="{7B39C98B-A8E4-BE32-ED3A-3387F0E39437}"/>
              </a:ext>
            </a:extLst>
          </p:cNvPr>
          <p:cNvGrpSpPr/>
          <p:nvPr/>
        </p:nvGrpSpPr>
        <p:grpSpPr>
          <a:xfrm>
            <a:off x="8054597" y="5773769"/>
            <a:ext cx="275812" cy="275812"/>
            <a:chOff x="0" y="0"/>
            <a:chExt cx="812800" cy="812800"/>
          </a:xfrm>
        </p:grpSpPr>
        <p:sp>
          <p:nvSpPr>
            <p:cNvPr id="39" name="Google Shape;489;p22">
              <a:extLst>
                <a:ext uri="{FF2B5EF4-FFF2-40B4-BE49-F238E27FC236}">
                  <a16:creationId xmlns:a16="http://schemas.microsoft.com/office/drawing/2014/main" id="{A044FE13-1740-9EEB-EA52-4BCCD1A2AE3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0;p22">
              <a:extLst>
                <a:ext uri="{FF2B5EF4-FFF2-40B4-BE49-F238E27FC236}">
                  <a16:creationId xmlns:a16="http://schemas.microsoft.com/office/drawing/2014/main" id="{17C34644-C552-E0A5-BA98-479CDAD25813}"/>
                </a:ext>
              </a:extLst>
            </p:cNvPr>
            <p:cNvSpPr txBox="1"/>
            <p:nvPr/>
          </p:nvSpPr>
          <p:spPr>
            <a:xfrm>
              <a:off x="76200" y="95250"/>
              <a:ext cx="660400" cy="64135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cxnSp>
        <p:nvCxnSpPr>
          <p:cNvPr id="41" name="Google Shape;491;p22">
            <a:extLst>
              <a:ext uri="{FF2B5EF4-FFF2-40B4-BE49-F238E27FC236}">
                <a16:creationId xmlns:a16="http://schemas.microsoft.com/office/drawing/2014/main" id="{8F231AE3-C3C2-3B36-B10C-D614F46036FE}"/>
              </a:ext>
            </a:extLst>
          </p:cNvPr>
          <p:cNvCxnSpPr>
            <a:cxnSpLocks/>
          </p:cNvCxnSpPr>
          <p:nvPr/>
        </p:nvCxnSpPr>
        <p:spPr>
          <a:xfrm>
            <a:off x="6145358" y="5911675"/>
            <a:ext cx="1978192" cy="0"/>
          </a:xfrm>
          <a:prstGeom prst="straightConnector1">
            <a:avLst/>
          </a:prstGeom>
          <a:noFill/>
          <a:ln w="19050" cap="flat" cmpd="sng">
            <a:solidFill>
              <a:srgbClr val="FFFFFF"/>
            </a:solidFill>
            <a:prstDash val="solid"/>
            <a:round/>
            <a:headEnd type="none" w="sm" len="sm"/>
            <a:tailEnd type="none" w="sm" len="sm"/>
          </a:ln>
        </p:spPr>
      </p:cxnSp>
      <p:sp>
        <p:nvSpPr>
          <p:cNvPr id="42" name="TextBox 41">
            <a:extLst>
              <a:ext uri="{FF2B5EF4-FFF2-40B4-BE49-F238E27FC236}">
                <a16:creationId xmlns:a16="http://schemas.microsoft.com/office/drawing/2014/main" id="{DEC1CED1-9971-EB08-DF63-B8E0C49BE1F0}"/>
              </a:ext>
            </a:extLst>
          </p:cNvPr>
          <p:cNvSpPr txBox="1"/>
          <p:nvPr/>
        </p:nvSpPr>
        <p:spPr>
          <a:xfrm>
            <a:off x="1816896" y="5546670"/>
            <a:ext cx="4614420" cy="954107"/>
          </a:xfrm>
          <a:prstGeom prst="rect">
            <a:avLst/>
          </a:prstGeom>
          <a:noFill/>
        </p:spPr>
        <p:txBody>
          <a:bodyPr wrap="square" rtlCol="0">
            <a:spAutoFit/>
          </a:bodyPr>
          <a:lstStyle/>
          <a:p>
            <a:r>
              <a:rPr lang="en-IN" sz="2800" dirty="0">
                <a:solidFill>
                  <a:schemeClr val="bg1"/>
                </a:solidFill>
              </a:rPr>
              <a:t>Integrate API, Memory Storage and UI</a:t>
            </a:r>
          </a:p>
        </p:txBody>
      </p:sp>
      <p:sp>
        <p:nvSpPr>
          <p:cNvPr id="43" name="Oval 42">
            <a:extLst>
              <a:ext uri="{FF2B5EF4-FFF2-40B4-BE49-F238E27FC236}">
                <a16:creationId xmlns:a16="http://schemas.microsoft.com/office/drawing/2014/main" id="{40C7C892-80C6-3F5B-DE64-4054803C67D8}"/>
              </a:ext>
            </a:extLst>
          </p:cNvPr>
          <p:cNvSpPr/>
          <p:nvPr/>
        </p:nvSpPr>
        <p:spPr>
          <a:xfrm>
            <a:off x="8665664" y="5473714"/>
            <a:ext cx="875922" cy="87592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rPr>
              <a:t>3</a:t>
            </a:r>
            <a:endParaRPr lang="en-IN" dirty="0">
              <a:solidFill>
                <a:schemeClr val="bg1"/>
              </a:solidFill>
            </a:endParaRPr>
          </a:p>
        </p:txBody>
      </p:sp>
      <p:grpSp>
        <p:nvGrpSpPr>
          <p:cNvPr id="51" name="Google Shape;488;p22">
            <a:extLst>
              <a:ext uri="{FF2B5EF4-FFF2-40B4-BE49-F238E27FC236}">
                <a16:creationId xmlns:a16="http://schemas.microsoft.com/office/drawing/2014/main" id="{3ECEFB54-5C6D-3DC0-0349-9513661A7303}"/>
              </a:ext>
            </a:extLst>
          </p:cNvPr>
          <p:cNvGrpSpPr/>
          <p:nvPr/>
        </p:nvGrpSpPr>
        <p:grpSpPr>
          <a:xfrm>
            <a:off x="8192502" y="7971735"/>
            <a:ext cx="275812" cy="275812"/>
            <a:chOff x="0" y="0"/>
            <a:chExt cx="812800" cy="812800"/>
          </a:xfrm>
        </p:grpSpPr>
        <p:sp>
          <p:nvSpPr>
            <p:cNvPr id="52" name="Google Shape;489;p22">
              <a:extLst>
                <a:ext uri="{FF2B5EF4-FFF2-40B4-BE49-F238E27FC236}">
                  <a16:creationId xmlns:a16="http://schemas.microsoft.com/office/drawing/2014/main" id="{C66826FF-3033-BD7B-28B2-8902BF36C98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0;p22">
              <a:extLst>
                <a:ext uri="{FF2B5EF4-FFF2-40B4-BE49-F238E27FC236}">
                  <a16:creationId xmlns:a16="http://schemas.microsoft.com/office/drawing/2014/main" id="{84829BB4-52C6-B950-051F-67EF691DBB28}"/>
                </a:ext>
              </a:extLst>
            </p:cNvPr>
            <p:cNvSpPr txBox="1"/>
            <p:nvPr/>
          </p:nvSpPr>
          <p:spPr>
            <a:xfrm>
              <a:off x="76200" y="95250"/>
              <a:ext cx="660400" cy="64135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cxnSp>
        <p:nvCxnSpPr>
          <p:cNvPr id="54" name="Google Shape;491;p22">
            <a:extLst>
              <a:ext uri="{FF2B5EF4-FFF2-40B4-BE49-F238E27FC236}">
                <a16:creationId xmlns:a16="http://schemas.microsoft.com/office/drawing/2014/main" id="{2488C6FC-7A7F-43CA-4670-862199CF4AED}"/>
              </a:ext>
            </a:extLst>
          </p:cNvPr>
          <p:cNvCxnSpPr>
            <a:cxnSpLocks/>
          </p:cNvCxnSpPr>
          <p:nvPr/>
        </p:nvCxnSpPr>
        <p:spPr>
          <a:xfrm>
            <a:off x="8356962" y="8124146"/>
            <a:ext cx="1978192" cy="0"/>
          </a:xfrm>
          <a:prstGeom prst="straightConnector1">
            <a:avLst/>
          </a:prstGeom>
          <a:noFill/>
          <a:ln w="19050" cap="flat" cmpd="sng">
            <a:solidFill>
              <a:srgbClr val="FFFFFF"/>
            </a:solidFill>
            <a:prstDash val="solid"/>
            <a:round/>
            <a:headEnd type="none" w="sm" len="sm"/>
            <a:tailEnd type="none" w="sm" len="sm"/>
          </a:ln>
        </p:spPr>
      </p:cxnSp>
      <p:sp>
        <p:nvSpPr>
          <p:cNvPr id="55" name="TextBox 54">
            <a:extLst>
              <a:ext uri="{FF2B5EF4-FFF2-40B4-BE49-F238E27FC236}">
                <a16:creationId xmlns:a16="http://schemas.microsoft.com/office/drawing/2014/main" id="{4DB7DCDA-A723-7E7B-ACE6-F38D7884DF48}"/>
              </a:ext>
            </a:extLst>
          </p:cNvPr>
          <p:cNvSpPr txBox="1"/>
          <p:nvPr/>
        </p:nvSpPr>
        <p:spPr>
          <a:xfrm>
            <a:off x="10596591" y="7686185"/>
            <a:ext cx="4614420" cy="1384995"/>
          </a:xfrm>
          <a:prstGeom prst="rect">
            <a:avLst/>
          </a:prstGeom>
          <a:noFill/>
        </p:spPr>
        <p:txBody>
          <a:bodyPr wrap="square" rtlCol="0">
            <a:spAutoFit/>
          </a:bodyPr>
          <a:lstStyle/>
          <a:p>
            <a:r>
              <a:rPr lang="en-IN" sz="2800" dirty="0">
                <a:solidFill>
                  <a:schemeClr val="bg1"/>
                </a:solidFill>
              </a:rPr>
              <a:t>TRAIL AND ERROR: Test Running the Code and Fixing Errors</a:t>
            </a:r>
          </a:p>
        </p:txBody>
      </p:sp>
      <p:sp>
        <p:nvSpPr>
          <p:cNvPr id="56" name="Oval 55">
            <a:extLst>
              <a:ext uri="{FF2B5EF4-FFF2-40B4-BE49-F238E27FC236}">
                <a16:creationId xmlns:a16="http://schemas.microsoft.com/office/drawing/2014/main" id="{A8BA2EFA-2825-54A2-5CD9-FDDBA1B9B32B}"/>
              </a:ext>
            </a:extLst>
          </p:cNvPr>
          <p:cNvSpPr/>
          <p:nvPr/>
        </p:nvSpPr>
        <p:spPr>
          <a:xfrm>
            <a:off x="6809666" y="7686185"/>
            <a:ext cx="875922" cy="875922"/>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rPr>
              <a:t>4</a:t>
            </a:r>
          </a:p>
        </p:txBody>
      </p:sp>
    </p:spTree>
    <p:extLst>
      <p:ext uri="{BB962C8B-B14F-4D97-AF65-F5344CB8AC3E}">
        <p14:creationId xmlns:p14="http://schemas.microsoft.com/office/powerpoint/2010/main" val="3735603137"/>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77"/>
        <p:cNvGrpSpPr/>
        <p:nvPr/>
      </p:nvGrpSpPr>
      <p:grpSpPr>
        <a:xfrm>
          <a:off x="0" y="0"/>
          <a:ext cx="0" cy="0"/>
          <a:chOff x="0" y="0"/>
          <a:chExt cx="0" cy="0"/>
        </a:xfrm>
      </p:grpSpPr>
      <p:cxnSp>
        <p:nvCxnSpPr>
          <p:cNvPr id="478" name="Google Shape;478;p22"/>
          <p:cNvCxnSpPr/>
          <p:nvPr/>
        </p:nvCxnSpPr>
        <p:spPr>
          <a:xfrm rot="10800000">
            <a:off x="4806208" y="973393"/>
            <a:ext cx="0" cy="10287000"/>
          </a:xfrm>
          <a:prstGeom prst="straightConnector1">
            <a:avLst/>
          </a:prstGeom>
          <a:noFill/>
          <a:ln w="19050" cap="flat" cmpd="sng">
            <a:solidFill>
              <a:srgbClr val="FFFFFF"/>
            </a:solidFill>
            <a:prstDash val="solid"/>
            <a:round/>
            <a:headEnd type="none" w="sm" len="sm"/>
            <a:tailEnd type="none" w="sm" len="sm"/>
          </a:ln>
        </p:spPr>
      </p:cxnSp>
      <p:grpSp>
        <p:nvGrpSpPr>
          <p:cNvPr id="479" name="Google Shape;479;p22"/>
          <p:cNvGrpSpPr/>
          <p:nvPr/>
        </p:nvGrpSpPr>
        <p:grpSpPr>
          <a:xfrm>
            <a:off x="4668302" y="2547071"/>
            <a:ext cx="275812" cy="275812"/>
            <a:chOff x="0" y="0"/>
            <a:chExt cx="812800" cy="812800"/>
          </a:xfrm>
        </p:grpSpPr>
        <p:sp>
          <p:nvSpPr>
            <p:cNvPr id="480" name="Google Shape;48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txBox="1"/>
            <p:nvPr/>
          </p:nvSpPr>
          <p:spPr>
            <a:xfrm>
              <a:off x="76200" y="95250"/>
              <a:ext cx="660400" cy="64135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82" name="Google Shape;482;p22"/>
          <p:cNvCxnSpPr/>
          <p:nvPr/>
        </p:nvCxnSpPr>
        <p:spPr>
          <a:xfrm>
            <a:off x="4806208" y="2684977"/>
            <a:ext cx="1978192" cy="0"/>
          </a:xfrm>
          <a:prstGeom prst="straightConnector1">
            <a:avLst/>
          </a:prstGeom>
          <a:noFill/>
          <a:ln w="19050" cap="flat" cmpd="sng">
            <a:solidFill>
              <a:srgbClr val="FFFFFF"/>
            </a:solidFill>
            <a:prstDash val="solid"/>
            <a:round/>
            <a:headEnd type="none" w="sm" len="sm"/>
            <a:tailEnd type="none" w="sm" len="sm"/>
          </a:ln>
        </p:spPr>
      </p:cxnSp>
      <p:grpSp>
        <p:nvGrpSpPr>
          <p:cNvPr id="483" name="Google Shape;483;p22"/>
          <p:cNvGrpSpPr/>
          <p:nvPr/>
        </p:nvGrpSpPr>
        <p:grpSpPr>
          <a:xfrm>
            <a:off x="4699707" y="3954835"/>
            <a:ext cx="275812" cy="275812"/>
            <a:chOff x="0" y="0"/>
            <a:chExt cx="812800" cy="812800"/>
          </a:xfrm>
        </p:grpSpPr>
        <p:sp>
          <p:nvSpPr>
            <p:cNvPr id="484" name="Google Shape;48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txBox="1"/>
            <p:nvPr/>
          </p:nvSpPr>
          <p:spPr>
            <a:xfrm>
              <a:off x="76200" y="95250"/>
              <a:ext cx="660400" cy="64135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86" name="Google Shape;486;p22"/>
          <p:cNvCxnSpPr/>
          <p:nvPr/>
        </p:nvCxnSpPr>
        <p:spPr>
          <a:xfrm>
            <a:off x="4837613" y="4092741"/>
            <a:ext cx="1978192" cy="0"/>
          </a:xfrm>
          <a:prstGeom prst="straightConnector1">
            <a:avLst/>
          </a:prstGeom>
          <a:noFill/>
          <a:ln w="19050" cap="flat" cmpd="sng">
            <a:solidFill>
              <a:srgbClr val="FFFFFF"/>
            </a:solidFill>
            <a:prstDash val="solid"/>
            <a:round/>
            <a:headEnd type="none" w="sm" len="sm"/>
            <a:tailEnd type="none" w="sm" len="sm"/>
          </a:ln>
        </p:spPr>
      </p:cxnSp>
      <p:pic>
        <p:nvPicPr>
          <p:cNvPr id="487" name="Google Shape;487;p22"/>
          <p:cNvPicPr preferRelativeResize="0"/>
          <p:nvPr/>
        </p:nvPicPr>
        <p:blipFill>
          <a:blip r:embed="rId3">
            <a:alphaModFix/>
          </a:blip>
          <a:stretch>
            <a:fillRect/>
          </a:stretch>
        </p:blipFill>
        <p:spPr>
          <a:xfrm>
            <a:off x="-4417225" y="-6068981"/>
            <a:ext cx="10451224" cy="10425785"/>
          </a:xfrm>
          <a:prstGeom prst="rect">
            <a:avLst/>
          </a:prstGeom>
          <a:noFill/>
          <a:ln>
            <a:noFill/>
          </a:ln>
        </p:spPr>
      </p:pic>
      <p:grpSp>
        <p:nvGrpSpPr>
          <p:cNvPr id="488" name="Google Shape;488;p22"/>
          <p:cNvGrpSpPr/>
          <p:nvPr/>
        </p:nvGrpSpPr>
        <p:grpSpPr>
          <a:xfrm>
            <a:off x="4668301" y="5500504"/>
            <a:ext cx="275812" cy="275812"/>
            <a:chOff x="0" y="0"/>
            <a:chExt cx="812800" cy="812800"/>
          </a:xfrm>
        </p:grpSpPr>
        <p:sp>
          <p:nvSpPr>
            <p:cNvPr id="489" name="Google Shape;48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txBox="1"/>
            <p:nvPr/>
          </p:nvSpPr>
          <p:spPr>
            <a:xfrm>
              <a:off x="76200" y="95250"/>
              <a:ext cx="660400" cy="64135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91" name="Google Shape;491;p22"/>
          <p:cNvCxnSpPr/>
          <p:nvPr/>
        </p:nvCxnSpPr>
        <p:spPr>
          <a:xfrm>
            <a:off x="4806207" y="5638410"/>
            <a:ext cx="1978192" cy="0"/>
          </a:xfrm>
          <a:prstGeom prst="straightConnector1">
            <a:avLst/>
          </a:prstGeom>
          <a:noFill/>
          <a:ln w="19050" cap="flat" cmpd="sng">
            <a:solidFill>
              <a:srgbClr val="FFFFFF"/>
            </a:solidFill>
            <a:prstDash val="solid"/>
            <a:round/>
            <a:headEnd type="none" w="sm" len="sm"/>
            <a:tailEnd type="none" w="sm" len="sm"/>
          </a:ln>
        </p:spPr>
      </p:cxnSp>
      <p:grpSp>
        <p:nvGrpSpPr>
          <p:cNvPr id="492" name="Google Shape;492;p22"/>
          <p:cNvGrpSpPr/>
          <p:nvPr/>
        </p:nvGrpSpPr>
        <p:grpSpPr>
          <a:xfrm>
            <a:off x="4699707" y="7165012"/>
            <a:ext cx="275812" cy="275812"/>
            <a:chOff x="0" y="0"/>
            <a:chExt cx="812800" cy="812800"/>
          </a:xfrm>
        </p:grpSpPr>
        <p:sp>
          <p:nvSpPr>
            <p:cNvPr id="493" name="Google Shape;493;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txBox="1"/>
            <p:nvPr/>
          </p:nvSpPr>
          <p:spPr>
            <a:xfrm>
              <a:off x="76200" y="95250"/>
              <a:ext cx="660400" cy="64135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95" name="Google Shape;495;p22"/>
          <p:cNvCxnSpPr/>
          <p:nvPr/>
        </p:nvCxnSpPr>
        <p:spPr>
          <a:xfrm>
            <a:off x="4837613" y="7302918"/>
            <a:ext cx="1978192" cy="0"/>
          </a:xfrm>
          <a:prstGeom prst="straightConnector1">
            <a:avLst/>
          </a:prstGeom>
          <a:noFill/>
          <a:ln w="19050" cap="flat" cmpd="sng">
            <a:solidFill>
              <a:srgbClr val="FFFFFF"/>
            </a:solidFill>
            <a:prstDash val="solid"/>
            <a:round/>
            <a:headEnd type="none" w="sm" len="sm"/>
            <a:tailEnd type="none" w="sm" len="sm"/>
          </a:ln>
        </p:spPr>
      </p:cxnSp>
      <p:sp>
        <p:nvSpPr>
          <p:cNvPr id="497" name="Google Shape;497;p22"/>
          <p:cNvSpPr txBox="1"/>
          <p:nvPr/>
        </p:nvSpPr>
        <p:spPr>
          <a:xfrm>
            <a:off x="6948398" y="2368880"/>
            <a:ext cx="7767740" cy="64017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dirty="0">
                <a:solidFill>
                  <a:srgbClr val="FFFFFF"/>
                </a:solidFill>
                <a:latin typeface="Inter"/>
                <a:ea typeface="Inter"/>
                <a:cs typeface="Inter"/>
                <a:sym typeface="Inter"/>
              </a:rPr>
              <a:t>AIE 24154 - RIYAN SUNILDETH</a:t>
            </a:r>
            <a:endParaRPr dirty="0"/>
          </a:p>
        </p:txBody>
      </p:sp>
      <p:sp>
        <p:nvSpPr>
          <p:cNvPr id="500" name="Google Shape;500;p22"/>
          <p:cNvSpPr txBox="1"/>
          <p:nvPr/>
        </p:nvSpPr>
        <p:spPr>
          <a:xfrm>
            <a:off x="6918902" y="3791862"/>
            <a:ext cx="7767740" cy="64017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dirty="0">
                <a:solidFill>
                  <a:srgbClr val="FFFFFF"/>
                </a:solidFill>
                <a:latin typeface="Inter"/>
                <a:ea typeface="Inter"/>
                <a:cs typeface="Inter"/>
                <a:sym typeface="Inter"/>
              </a:rPr>
              <a:t>AIE24151 - RAHUL</a:t>
            </a:r>
            <a:endParaRPr dirty="0"/>
          </a:p>
        </p:txBody>
      </p:sp>
      <p:sp>
        <p:nvSpPr>
          <p:cNvPr id="502" name="Google Shape;502;p22"/>
          <p:cNvSpPr txBox="1"/>
          <p:nvPr/>
        </p:nvSpPr>
        <p:spPr>
          <a:xfrm>
            <a:off x="6887496" y="5337531"/>
            <a:ext cx="7767740" cy="64017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dirty="0">
                <a:solidFill>
                  <a:srgbClr val="FFFFFF"/>
                </a:solidFill>
                <a:latin typeface="Inter"/>
                <a:ea typeface="Inter"/>
                <a:cs typeface="Inter"/>
                <a:sym typeface="Inter"/>
              </a:rPr>
              <a:t>AIE24141 - JEEVAN</a:t>
            </a:r>
            <a:endParaRPr dirty="0"/>
          </a:p>
        </p:txBody>
      </p:sp>
      <p:sp>
        <p:nvSpPr>
          <p:cNvPr id="504" name="Google Shape;504;p22"/>
          <p:cNvSpPr txBox="1"/>
          <p:nvPr/>
        </p:nvSpPr>
        <p:spPr>
          <a:xfrm>
            <a:off x="6918902" y="7002039"/>
            <a:ext cx="7767740" cy="64017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dirty="0">
                <a:solidFill>
                  <a:srgbClr val="FFFFFF"/>
                </a:solidFill>
                <a:latin typeface="Inter"/>
                <a:ea typeface="Inter"/>
                <a:sym typeface="Inter"/>
              </a:rPr>
              <a:t>AIE24103 - MUKHESH</a:t>
            </a:r>
            <a:endParaRPr dirty="0"/>
          </a:p>
        </p:txBody>
      </p:sp>
      <p:grpSp>
        <p:nvGrpSpPr>
          <p:cNvPr id="2" name="Google Shape;492;p22">
            <a:extLst>
              <a:ext uri="{FF2B5EF4-FFF2-40B4-BE49-F238E27FC236}">
                <a16:creationId xmlns:a16="http://schemas.microsoft.com/office/drawing/2014/main" id="{FD1B9F3D-398A-3140-F624-3A5DEBFEF30A}"/>
              </a:ext>
            </a:extLst>
          </p:cNvPr>
          <p:cNvGrpSpPr/>
          <p:nvPr/>
        </p:nvGrpSpPr>
        <p:grpSpPr>
          <a:xfrm>
            <a:off x="4668301" y="8713013"/>
            <a:ext cx="275812" cy="275812"/>
            <a:chOff x="0" y="0"/>
            <a:chExt cx="812800" cy="812800"/>
          </a:xfrm>
        </p:grpSpPr>
        <p:sp>
          <p:nvSpPr>
            <p:cNvPr id="3" name="Google Shape;493;p22">
              <a:extLst>
                <a:ext uri="{FF2B5EF4-FFF2-40B4-BE49-F238E27FC236}">
                  <a16:creationId xmlns:a16="http://schemas.microsoft.com/office/drawing/2014/main" id="{33E222C9-63D6-BD95-2A24-E7771E1DFFC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94;p22">
              <a:extLst>
                <a:ext uri="{FF2B5EF4-FFF2-40B4-BE49-F238E27FC236}">
                  <a16:creationId xmlns:a16="http://schemas.microsoft.com/office/drawing/2014/main" id="{45EBBDA9-AADB-A1E7-A130-703D1CF1287F}"/>
                </a:ext>
              </a:extLst>
            </p:cNvPr>
            <p:cNvSpPr txBox="1"/>
            <p:nvPr/>
          </p:nvSpPr>
          <p:spPr>
            <a:xfrm>
              <a:off x="76200" y="95250"/>
              <a:ext cx="660400" cy="64135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 name="Google Shape;495;p22">
            <a:extLst>
              <a:ext uri="{FF2B5EF4-FFF2-40B4-BE49-F238E27FC236}">
                <a16:creationId xmlns:a16="http://schemas.microsoft.com/office/drawing/2014/main" id="{854F7CE6-D961-80C3-08F1-D62BA79D2087}"/>
              </a:ext>
            </a:extLst>
          </p:cNvPr>
          <p:cNvCxnSpPr/>
          <p:nvPr/>
        </p:nvCxnSpPr>
        <p:spPr>
          <a:xfrm>
            <a:off x="4806207" y="8850919"/>
            <a:ext cx="1978192" cy="0"/>
          </a:xfrm>
          <a:prstGeom prst="straightConnector1">
            <a:avLst/>
          </a:prstGeom>
          <a:noFill/>
          <a:ln w="19050" cap="flat" cmpd="sng">
            <a:solidFill>
              <a:srgbClr val="FFFFFF"/>
            </a:solidFill>
            <a:prstDash val="solid"/>
            <a:round/>
            <a:headEnd type="none" w="sm" len="sm"/>
            <a:tailEnd type="none" w="sm" len="sm"/>
          </a:ln>
        </p:spPr>
      </p:cxnSp>
      <p:sp>
        <p:nvSpPr>
          <p:cNvPr id="6" name="Google Shape;504;p22">
            <a:extLst>
              <a:ext uri="{FF2B5EF4-FFF2-40B4-BE49-F238E27FC236}">
                <a16:creationId xmlns:a16="http://schemas.microsoft.com/office/drawing/2014/main" id="{A7AF944A-0A75-3310-5279-287F0A5F4AD4}"/>
              </a:ext>
            </a:extLst>
          </p:cNvPr>
          <p:cNvSpPr txBox="1"/>
          <p:nvPr/>
        </p:nvSpPr>
        <p:spPr>
          <a:xfrm>
            <a:off x="6887496" y="8550040"/>
            <a:ext cx="7767740" cy="64017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dirty="0">
                <a:solidFill>
                  <a:srgbClr val="FFFFFF"/>
                </a:solidFill>
                <a:latin typeface="Inter"/>
                <a:ea typeface="Inter"/>
                <a:sym typeface="Inter"/>
              </a:rPr>
              <a:t>AIE24129 – RAM TEJA</a:t>
            </a:r>
            <a:endParaRPr dirty="0"/>
          </a:p>
        </p:txBody>
      </p:sp>
      <p:sp>
        <p:nvSpPr>
          <p:cNvPr id="7" name="Google Shape;446;p20">
            <a:extLst>
              <a:ext uri="{FF2B5EF4-FFF2-40B4-BE49-F238E27FC236}">
                <a16:creationId xmlns:a16="http://schemas.microsoft.com/office/drawing/2014/main" id="{955BEE3D-AC2B-9D05-6D81-E12AF300AA4B}"/>
              </a:ext>
            </a:extLst>
          </p:cNvPr>
          <p:cNvSpPr txBox="1"/>
          <p:nvPr/>
        </p:nvSpPr>
        <p:spPr>
          <a:xfrm>
            <a:off x="7536425" y="883736"/>
            <a:ext cx="8749456" cy="886397"/>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7200">
                <a:solidFill>
                  <a:srgbClr val="FFC000"/>
                </a:solidFill>
                <a:effectLst>
                  <a:glow rad="228600">
                    <a:schemeClr val="accent6">
                      <a:satMod val="175000"/>
                      <a:alpha val="40000"/>
                    </a:schemeClr>
                  </a:glow>
                </a:effectLst>
                <a:latin typeface="Engravers MT" panose="02090707080505020304" pitchFamily="18" charset="0"/>
                <a:sym typeface="Inter"/>
              </a:rPr>
              <a:t>The  team</a:t>
            </a:r>
            <a:endParaRPr sz="7200" dirty="0">
              <a:solidFill>
                <a:srgbClr val="FFC000"/>
              </a:solidFill>
              <a:effectLst>
                <a:glow rad="228600">
                  <a:schemeClr val="accent6">
                    <a:satMod val="175000"/>
                    <a:alpha val="40000"/>
                  </a:schemeClr>
                </a:glow>
              </a:effectLst>
              <a:latin typeface="Engravers MT" panose="020907070805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iss Panther GIF - Pinkiss Panther Thank - Discover &amp; Share GIFs">
            <a:extLst>
              <a:ext uri="{FF2B5EF4-FFF2-40B4-BE49-F238E27FC236}">
                <a16:creationId xmlns:a16="http://schemas.microsoft.com/office/drawing/2014/main" id="{95DBB2E2-8F3D-CBE8-9E93-586276DC3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95"/>
            <a:ext cx="18288000" cy="10282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324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7"/>
        <p:cNvGrpSpPr/>
        <p:nvPr/>
      </p:nvGrpSpPr>
      <p:grpSpPr>
        <a:xfrm>
          <a:off x="0" y="0"/>
          <a:ext cx="0" cy="0"/>
          <a:chOff x="0" y="0"/>
          <a:chExt cx="0" cy="0"/>
        </a:xfrm>
      </p:grpSpPr>
      <p:pic>
        <p:nvPicPr>
          <p:cNvPr id="4098" name="Picture 2">
            <a:extLst>
              <a:ext uri="{FF2B5EF4-FFF2-40B4-BE49-F238E27FC236}">
                <a16:creationId xmlns:a16="http://schemas.microsoft.com/office/drawing/2014/main" id="{E1AA0B6C-9613-1E09-E2E2-31EA93482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254" y="522301"/>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418" name="Google Shape;418;p19"/>
          <p:cNvSpPr/>
          <p:nvPr/>
        </p:nvSpPr>
        <p:spPr>
          <a:xfrm>
            <a:off x="-7078847" y="-6340277"/>
            <a:ext cx="13670662" cy="10099201"/>
          </a:xfrm>
          <a:custGeom>
            <a:avLst/>
            <a:gdLst/>
            <a:ahLst/>
            <a:cxnLst/>
            <a:rect l="l" t="t" r="r" b="b"/>
            <a:pathLst>
              <a:path w="13670662" h="10099201" extrusionOk="0">
                <a:moveTo>
                  <a:pt x="0" y="0"/>
                </a:moveTo>
                <a:lnTo>
                  <a:pt x="13670662" y="0"/>
                </a:lnTo>
                <a:lnTo>
                  <a:pt x="13670662" y="10099202"/>
                </a:lnTo>
                <a:lnTo>
                  <a:pt x="0" y="10099202"/>
                </a:lnTo>
                <a:lnTo>
                  <a:pt x="0" y="0"/>
                </a:lnTo>
                <a:close/>
              </a:path>
            </a:pathLst>
          </a:custGeom>
          <a:blipFill rotWithShape="1">
            <a:blip r:embed="rId4">
              <a:alphaModFix/>
            </a:blip>
            <a:stretch>
              <a:fillRect/>
            </a:stretch>
          </a:blipFill>
          <a:ln>
            <a:noFill/>
          </a:ln>
        </p:spPr>
        <p:txBody>
          <a:bodyPr/>
          <a:lstStyle/>
          <a:p>
            <a:endParaRPr lang="en-IN" dirty="0"/>
          </a:p>
        </p:txBody>
      </p:sp>
      <p:sp>
        <p:nvSpPr>
          <p:cNvPr id="2" name="TextBox 1">
            <a:extLst>
              <a:ext uri="{FF2B5EF4-FFF2-40B4-BE49-F238E27FC236}">
                <a16:creationId xmlns:a16="http://schemas.microsoft.com/office/drawing/2014/main" id="{23230B48-A9EF-AD3A-C0DB-D80DE499C5BF}"/>
              </a:ext>
            </a:extLst>
          </p:cNvPr>
          <p:cNvSpPr txBox="1"/>
          <p:nvPr/>
        </p:nvSpPr>
        <p:spPr>
          <a:xfrm>
            <a:off x="7807944" y="689547"/>
            <a:ext cx="8964118" cy="2308324"/>
          </a:xfrm>
          <a:prstGeom prst="rect">
            <a:avLst/>
          </a:prstGeom>
          <a:noFill/>
        </p:spPr>
        <p:txBody>
          <a:bodyPr wrap="square" rtlCol="0">
            <a:spAutoFit/>
          </a:bodyPr>
          <a:lstStyle/>
          <a:p>
            <a:pPr algn="ctr"/>
            <a:r>
              <a:rPr lang="en-IN" sz="7200" dirty="0">
                <a:solidFill>
                  <a:srgbClr val="FFC000"/>
                </a:solidFill>
                <a:effectLst>
                  <a:glow rad="228600">
                    <a:schemeClr val="accent6">
                      <a:satMod val="175000"/>
                      <a:alpha val="40000"/>
                    </a:schemeClr>
                  </a:glow>
                </a:effectLst>
                <a:latin typeface="Engravers MT" panose="02090707080505020304" pitchFamily="18" charset="0"/>
              </a:rPr>
              <a:t>WHAT WE CREATED</a:t>
            </a:r>
          </a:p>
        </p:txBody>
      </p:sp>
      <p:sp>
        <p:nvSpPr>
          <p:cNvPr id="3" name="TextBox 2">
            <a:extLst>
              <a:ext uri="{FF2B5EF4-FFF2-40B4-BE49-F238E27FC236}">
                <a16:creationId xmlns:a16="http://schemas.microsoft.com/office/drawing/2014/main" id="{E4B34347-F458-BFD0-F484-5147811DBB90}"/>
              </a:ext>
            </a:extLst>
          </p:cNvPr>
          <p:cNvSpPr txBox="1"/>
          <p:nvPr/>
        </p:nvSpPr>
        <p:spPr>
          <a:xfrm>
            <a:off x="4137286" y="6026047"/>
            <a:ext cx="11317573" cy="2400657"/>
          </a:xfrm>
          <a:prstGeom prst="rect">
            <a:avLst/>
          </a:prstGeom>
          <a:noFill/>
        </p:spPr>
        <p:txBody>
          <a:bodyPr wrap="square" rtlCol="0">
            <a:spAutoFit/>
          </a:bodyPr>
          <a:lstStyle/>
          <a:p>
            <a:pPr algn="just"/>
            <a:r>
              <a:rPr lang="en-IN" sz="3000" dirty="0">
                <a:solidFill>
                  <a:schemeClr val="bg1"/>
                </a:solidFill>
                <a:latin typeface="Rockwell" panose="02060603020205020403" pitchFamily="18" charset="0"/>
              </a:rPr>
              <a:t>WE created an AI Chatbot that is infinitely customizable by a user. It is operates and returns answers faster than any other AI chatbot out for competition. We did this by using an API of Gemini AI chatbot and its key. We integrated this Gemini API with java to create our own user interface.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7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7">
          <a:extLst>
            <a:ext uri="{FF2B5EF4-FFF2-40B4-BE49-F238E27FC236}">
              <a16:creationId xmlns:a16="http://schemas.microsoft.com/office/drawing/2014/main" id="{725CF75B-BB9F-FA1E-91D0-19C81FF90C93}"/>
            </a:ext>
          </a:extLst>
        </p:cNvPr>
        <p:cNvGrpSpPr/>
        <p:nvPr/>
      </p:nvGrpSpPr>
      <p:grpSpPr>
        <a:xfrm>
          <a:off x="0" y="0"/>
          <a:ext cx="0" cy="0"/>
          <a:chOff x="0" y="0"/>
          <a:chExt cx="0" cy="0"/>
        </a:xfrm>
      </p:grpSpPr>
      <p:sp>
        <p:nvSpPr>
          <p:cNvPr id="418" name="Google Shape;418;p19">
            <a:extLst>
              <a:ext uri="{FF2B5EF4-FFF2-40B4-BE49-F238E27FC236}">
                <a16:creationId xmlns:a16="http://schemas.microsoft.com/office/drawing/2014/main" id="{71448B0A-F03A-1C8B-5061-DEDB4C36E943}"/>
              </a:ext>
            </a:extLst>
          </p:cNvPr>
          <p:cNvSpPr/>
          <p:nvPr/>
        </p:nvSpPr>
        <p:spPr>
          <a:xfrm>
            <a:off x="12716723" y="2874658"/>
            <a:ext cx="9394723" cy="8200104"/>
          </a:xfrm>
          <a:custGeom>
            <a:avLst/>
            <a:gdLst/>
            <a:ahLst/>
            <a:cxnLst/>
            <a:rect l="l" t="t" r="r" b="b"/>
            <a:pathLst>
              <a:path w="13670662" h="10099201" extrusionOk="0">
                <a:moveTo>
                  <a:pt x="0" y="0"/>
                </a:moveTo>
                <a:lnTo>
                  <a:pt x="13670662" y="0"/>
                </a:lnTo>
                <a:lnTo>
                  <a:pt x="13670662" y="10099202"/>
                </a:lnTo>
                <a:lnTo>
                  <a:pt x="0" y="10099202"/>
                </a:lnTo>
                <a:lnTo>
                  <a:pt x="0" y="0"/>
                </a:lnTo>
                <a:close/>
              </a:path>
            </a:pathLst>
          </a:custGeom>
          <a:blipFill rotWithShape="1">
            <a:blip r:embed="rId3">
              <a:alphaModFix/>
            </a:blip>
            <a:stretch>
              <a:fillRect/>
            </a:stretch>
          </a:blipFill>
          <a:ln>
            <a:noFill/>
          </a:ln>
        </p:spPr>
        <p:txBody>
          <a:bodyPr/>
          <a:lstStyle/>
          <a:p>
            <a:endParaRPr lang="en-IN" dirty="0"/>
          </a:p>
        </p:txBody>
      </p:sp>
      <p:sp>
        <p:nvSpPr>
          <p:cNvPr id="2" name="TextBox 1">
            <a:extLst>
              <a:ext uri="{FF2B5EF4-FFF2-40B4-BE49-F238E27FC236}">
                <a16:creationId xmlns:a16="http://schemas.microsoft.com/office/drawing/2014/main" id="{C1BE9F40-4200-FE6E-A041-7392A1183135}"/>
              </a:ext>
            </a:extLst>
          </p:cNvPr>
          <p:cNvSpPr txBox="1"/>
          <p:nvPr/>
        </p:nvSpPr>
        <p:spPr>
          <a:xfrm>
            <a:off x="801477" y="486076"/>
            <a:ext cx="8964118" cy="1200329"/>
          </a:xfrm>
          <a:prstGeom prst="rect">
            <a:avLst/>
          </a:prstGeom>
          <a:noFill/>
        </p:spPr>
        <p:txBody>
          <a:bodyPr wrap="square" rtlCol="0">
            <a:spAutoFit/>
          </a:bodyPr>
          <a:lstStyle/>
          <a:p>
            <a:pPr algn="ctr"/>
            <a:endParaRPr lang="en-IN" sz="7200" dirty="0">
              <a:solidFill>
                <a:srgbClr val="FFC000"/>
              </a:solidFill>
              <a:effectLst>
                <a:glow rad="228600">
                  <a:schemeClr val="accent6">
                    <a:satMod val="175000"/>
                    <a:alpha val="40000"/>
                  </a:schemeClr>
                </a:glow>
              </a:effectLst>
              <a:latin typeface="Engravers MT" panose="02090707080505020304" pitchFamily="18" charset="0"/>
            </a:endParaRPr>
          </a:p>
        </p:txBody>
      </p:sp>
      <p:sp>
        <p:nvSpPr>
          <p:cNvPr id="3" name="TextBox 2">
            <a:extLst>
              <a:ext uri="{FF2B5EF4-FFF2-40B4-BE49-F238E27FC236}">
                <a16:creationId xmlns:a16="http://schemas.microsoft.com/office/drawing/2014/main" id="{5CFDD12C-27A2-3E7A-5E41-350E7FBB98A6}"/>
              </a:ext>
            </a:extLst>
          </p:cNvPr>
          <p:cNvSpPr txBox="1"/>
          <p:nvPr/>
        </p:nvSpPr>
        <p:spPr>
          <a:xfrm>
            <a:off x="4706479" y="3906637"/>
            <a:ext cx="11745543" cy="553998"/>
          </a:xfrm>
          <a:prstGeom prst="rect">
            <a:avLst/>
          </a:prstGeom>
          <a:noFill/>
        </p:spPr>
        <p:txBody>
          <a:bodyPr wrap="square" rtlCol="0">
            <a:spAutoFit/>
          </a:bodyPr>
          <a:lstStyle/>
          <a:p>
            <a:pPr marL="457200" lvl="0" indent="-457200" eaLnBrk="0" fontAlgn="base" hangingPunct="0">
              <a:spcBef>
                <a:spcPct val="0"/>
              </a:spcBef>
              <a:spcAft>
                <a:spcPct val="0"/>
              </a:spcAft>
              <a:buClr>
                <a:srgbClr val="FFFF00"/>
              </a:buClr>
              <a:buFont typeface="Wingdings" panose="05000000000000000000" pitchFamily="2" charset="2"/>
              <a:buChar char="Ø"/>
            </a:pPr>
            <a:endParaRPr lang="en-GB" altLang="en-US" sz="3000" dirty="0">
              <a:solidFill>
                <a:schemeClr val="bg1"/>
              </a:solidFill>
              <a:latin typeface="Rockwell" panose="02060603020205020403" pitchFamily="18" charset="0"/>
            </a:endParaRPr>
          </a:p>
        </p:txBody>
      </p:sp>
      <p:sp>
        <p:nvSpPr>
          <p:cNvPr id="5" name="TextBox 4">
            <a:extLst>
              <a:ext uri="{FF2B5EF4-FFF2-40B4-BE49-F238E27FC236}">
                <a16:creationId xmlns:a16="http://schemas.microsoft.com/office/drawing/2014/main" id="{3AF6BDC0-ABB1-8852-201D-4839BBCA37C5}"/>
              </a:ext>
            </a:extLst>
          </p:cNvPr>
          <p:cNvSpPr txBox="1"/>
          <p:nvPr/>
        </p:nvSpPr>
        <p:spPr>
          <a:xfrm>
            <a:off x="801477" y="2039523"/>
            <a:ext cx="12270657" cy="7201972"/>
          </a:xfrm>
          <a:prstGeom prst="rect">
            <a:avLst/>
          </a:prstGeom>
          <a:noFill/>
        </p:spPr>
        <p:txBody>
          <a:bodyPr wrap="square">
            <a:spAutoFit/>
          </a:bodyPr>
          <a:lstStyle/>
          <a:p>
            <a:pPr marL="457200" indent="-457200">
              <a:buFont typeface="Courier New" panose="02070309020205020404" pitchFamily="49" charset="0"/>
              <a:buChar char="o"/>
            </a:pPr>
            <a:r>
              <a:rPr lang="en-IN" sz="3300" dirty="0">
                <a:solidFill>
                  <a:schemeClr val="bg1"/>
                </a:solidFill>
              </a:rPr>
              <a:t>An AI chatbot is a computer program that can talk to people using text or voice. It uses artificial intelligence (AI) to understand what someone is saying and respond in a helpful or friendly way. You can find AI chatbots on websites, apps, or even in smart devices. They are used for many things, like answering customer questions, helping with online shopping, booking tickets, or just having a fun chat.AI chatbots learn from a lot of information and improve over time. Some chatbots are very basic and can only give short, simple answers. Others are more advanced and can hold long conversations, tell jokes, write stories, or even help with </a:t>
            </a:r>
            <a:r>
              <a:rPr lang="en-IN" sz="3300" dirty="0" err="1">
                <a:solidFill>
                  <a:schemeClr val="bg1"/>
                </a:solidFill>
              </a:rPr>
              <a:t>homework!People</a:t>
            </a:r>
            <a:r>
              <a:rPr lang="en-IN" sz="3300" dirty="0">
                <a:solidFill>
                  <a:schemeClr val="bg1"/>
                </a:solidFill>
              </a:rPr>
              <a:t> like AI chatbots because they are fast, always available, and don’t get tired. They help make life easier by saving time and giving quick support when needed.</a:t>
            </a:r>
          </a:p>
        </p:txBody>
      </p:sp>
    </p:spTree>
    <p:extLst>
      <p:ext uri="{BB962C8B-B14F-4D97-AF65-F5344CB8AC3E}">
        <p14:creationId xmlns:p14="http://schemas.microsoft.com/office/powerpoint/2010/main" val="26009889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iterate type="lt">
                                    <p:tmAbs val="7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iterate type="lt">
                                    <p:tmAbs val="1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10"/>
                                  </p:iterate>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7"/>
        <p:cNvGrpSpPr/>
        <p:nvPr/>
      </p:nvGrpSpPr>
      <p:grpSpPr>
        <a:xfrm>
          <a:off x="0" y="0"/>
          <a:ext cx="0" cy="0"/>
          <a:chOff x="0" y="0"/>
          <a:chExt cx="0" cy="0"/>
        </a:xfrm>
      </p:grpSpPr>
      <p:pic>
        <p:nvPicPr>
          <p:cNvPr id="378" name="Google Shape;378;p17"/>
          <p:cNvPicPr preferRelativeResize="0"/>
          <p:nvPr/>
        </p:nvPicPr>
        <p:blipFill>
          <a:blip r:embed="rId3">
            <a:alphaModFix/>
          </a:blip>
          <a:stretch>
            <a:fillRect/>
          </a:stretch>
        </p:blipFill>
        <p:spPr>
          <a:xfrm>
            <a:off x="8900925" y="-909075"/>
            <a:ext cx="11694102" cy="13144648"/>
          </a:xfrm>
          <a:prstGeom prst="rect">
            <a:avLst/>
          </a:prstGeom>
          <a:noFill/>
          <a:ln>
            <a:noFill/>
          </a:ln>
        </p:spPr>
      </p:pic>
      <p:sp>
        <p:nvSpPr>
          <p:cNvPr id="2" name="TextBox 1">
            <a:extLst>
              <a:ext uri="{FF2B5EF4-FFF2-40B4-BE49-F238E27FC236}">
                <a16:creationId xmlns:a16="http://schemas.microsoft.com/office/drawing/2014/main" id="{1E228D8D-EA11-3B42-AFE3-4349D3B30633}"/>
              </a:ext>
            </a:extLst>
          </p:cNvPr>
          <p:cNvSpPr txBox="1"/>
          <p:nvPr/>
        </p:nvSpPr>
        <p:spPr>
          <a:xfrm>
            <a:off x="12321866" y="1120636"/>
            <a:ext cx="4852220" cy="2062103"/>
          </a:xfrm>
          <a:prstGeom prst="rect">
            <a:avLst/>
          </a:prstGeom>
          <a:noFill/>
        </p:spPr>
        <p:txBody>
          <a:bodyPr wrap="square" rtlCol="0">
            <a:spAutoFit/>
          </a:bodyPr>
          <a:lstStyle/>
          <a:p>
            <a:pPr algn="ctr">
              <a:lnSpc>
                <a:spcPct val="80000"/>
              </a:lnSpc>
            </a:pPr>
            <a:r>
              <a:rPr lang="en-IN" sz="8000" b="1" dirty="0">
                <a:ln>
                  <a:solidFill>
                    <a:schemeClr val="tx1"/>
                  </a:solidFill>
                </a:ln>
                <a:solidFill>
                  <a:srgbClr val="FFFFFF"/>
                </a:solidFill>
                <a:effectLst>
                  <a:glow rad="101600">
                    <a:schemeClr val="accent2">
                      <a:satMod val="175000"/>
                      <a:alpha val="40000"/>
                    </a:schemeClr>
                  </a:glow>
                </a:effectLst>
                <a:latin typeface="Inter"/>
                <a:ea typeface="Inter"/>
              </a:rPr>
              <a:t>HOW ITS DONE??</a:t>
            </a:r>
          </a:p>
        </p:txBody>
      </p:sp>
      <p:sp>
        <p:nvSpPr>
          <p:cNvPr id="3" name="TextBox 2">
            <a:extLst>
              <a:ext uri="{FF2B5EF4-FFF2-40B4-BE49-F238E27FC236}">
                <a16:creationId xmlns:a16="http://schemas.microsoft.com/office/drawing/2014/main" id="{A6C1EC11-1B00-1966-3AD0-B4A71116DBF9}"/>
              </a:ext>
            </a:extLst>
          </p:cNvPr>
          <p:cNvSpPr txBox="1"/>
          <p:nvPr/>
        </p:nvSpPr>
        <p:spPr>
          <a:xfrm>
            <a:off x="1434709" y="2668945"/>
            <a:ext cx="7257963" cy="4247317"/>
          </a:xfrm>
          <a:prstGeom prst="rect">
            <a:avLst/>
          </a:prstGeom>
          <a:noFill/>
        </p:spPr>
        <p:txBody>
          <a:bodyPr wrap="square" rtlCol="0">
            <a:spAutoFit/>
          </a:bodyPr>
          <a:lstStyle/>
          <a:p>
            <a:r>
              <a:rPr lang="en-IN" sz="3000" dirty="0">
                <a:solidFill>
                  <a:schemeClr val="bg1"/>
                </a:solidFill>
              </a:rPr>
              <a:t>STEP 1: Set up a Google cloud project.</a:t>
            </a:r>
          </a:p>
          <a:p>
            <a:endParaRPr lang="en-IN" sz="3000" dirty="0">
              <a:solidFill>
                <a:schemeClr val="bg1"/>
              </a:solidFill>
            </a:endParaRPr>
          </a:p>
          <a:p>
            <a:r>
              <a:rPr lang="en-IN" sz="3000" dirty="0">
                <a:solidFill>
                  <a:schemeClr val="bg1"/>
                </a:solidFill>
              </a:rPr>
              <a:t>STEP 2: Generate an API Key.</a:t>
            </a:r>
          </a:p>
          <a:p>
            <a:endParaRPr lang="en-IN" sz="3000" dirty="0">
              <a:solidFill>
                <a:schemeClr val="bg1"/>
              </a:solidFill>
            </a:endParaRPr>
          </a:p>
          <a:p>
            <a:r>
              <a:rPr lang="en-IN" sz="3000" dirty="0">
                <a:solidFill>
                  <a:schemeClr val="bg1"/>
                </a:solidFill>
              </a:rPr>
              <a:t>STEP 3: Add the required dependencies in JAVA</a:t>
            </a:r>
          </a:p>
          <a:p>
            <a:endParaRPr lang="en-IN" sz="3000" dirty="0">
              <a:solidFill>
                <a:schemeClr val="bg1"/>
              </a:solidFill>
            </a:endParaRPr>
          </a:p>
          <a:p>
            <a:r>
              <a:rPr lang="en-IN" sz="3000" dirty="0">
                <a:solidFill>
                  <a:schemeClr val="bg1"/>
                </a:solidFill>
              </a:rPr>
              <a:t>STEP 4: Write the code to call the Gemini API Key.</a:t>
            </a:r>
          </a:p>
        </p:txBody>
      </p:sp>
      <p:grpSp>
        <p:nvGrpSpPr>
          <p:cNvPr id="4" name="Google Shape;276;p13">
            <a:extLst>
              <a:ext uri="{FF2B5EF4-FFF2-40B4-BE49-F238E27FC236}">
                <a16:creationId xmlns:a16="http://schemas.microsoft.com/office/drawing/2014/main" id="{B3C7E166-1278-FCE9-A751-CBABBDCE64A9}"/>
              </a:ext>
            </a:extLst>
          </p:cNvPr>
          <p:cNvGrpSpPr/>
          <p:nvPr/>
        </p:nvGrpSpPr>
        <p:grpSpPr>
          <a:xfrm rot="13537275">
            <a:off x="13880158" y="3668336"/>
            <a:ext cx="1007074" cy="1007074"/>
            <a:chOff x="0" y="0"/>
            <a:chExt cx="1342765" cy="1342765"/>
          </a:xfrm>
        </p:grpSpPr>
        <p:grpSp>
          <p:nvGrpSpPr>
            <p:cNvPr id="5" name="Google Shape;277;p13">
              <a:extLst>
                <a:ext uri="{FF2B5EF4-FFF2-40B4-BE49-F238E27FC236}">
                  <a16:creationId xmlns:a16="http://schemas.microsoft.com/office/drawing/2014/main" id="{FF1C3552-187D-D154-E622-9D38AE095065}"/>
                </a:ext>
              </a:extLst>
            </p:cNvPr>
            <p:cNvGrpSpPr/>
            <p:nvPr/>
          </p:nvGrpSpPr>
          <p:grpSpPr>
            <a:xfrm rot="-5400000">
              <a:off x="0" y="0"/>
              <a:ext cx="1342765" cy="1342765"/>
              <a:chOff x="0" y="0"/>
              <a:chExt cx="812800" cy="812800"/>
            </a:xfrm>
          </p:grpSpPr>
          <p:sp>
            <p:nvSpPr>
              <p:cNvPr id="9" name="Google Shape;278;p13">
                <a:extLst>
                  <a:ext uri="{FF2B5EF4-FFF2-40B4-BE49-F238E27FC236}">
                    <a16:creationId xmlns:a16="http://schemas.microsoft.com/office/drawing/2014/main" id="{2B28364C-5E7E-E039-52D4-1C73BE8D7C3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9;p13">
                <a:extLst>
                  <a:ext uri="{FF2B5EF4-FFF2-40B4-BE49-F238E27FC236}">
                    <a16:creationId xmlns:a16="http://schemas.microsoft.com/office/drawing/2014/main" id="{D347DE78-0B5A-FF93-15DA-26FC9688810C}"/>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 name="Google Shape;280;p13">
              <a:extLst>
                <a:ext uri="{FF2B5EF4-FFF2-40B4-BE49-F238E27FC236}">
                  <a16:creationId xmlns:a16="http://schemas.microsoft.com/office/drawing/2014/main" id="{AD1B83EF-F430-DD3D-B730-26861AB686B3}"/>
                </a:ext>
              </a:extLst>
            </p:cNvPr>
            <p:cNvCxnSpPr/>
            <p:nvPr/>
          </p:nvCxnSpPr>
          <p:spPr>
            <a:xfrm rot="10800000" flipH="1">
              <a:off x="314968" y="364193"/>
              <a:ext cx="669500" cy="669500"/>
            </a:xfrm>
            <a:prstGeom prst="straightConnector1">
              <a:avLst/>
            </a:prstGeom>
            <a:noFill/>
            <a:ln w="82150" cap="flat" cmpd="sng">
              <a:solidFill>
                <a:srgbClr val="7497AC"/>
              </a:solidFill>
              <a:prstDash val="solid"/>
              <a:round/>
              <a:headEnd type="none" w="sm" len="sm"/>
              <a:tailEnd type="none" w="sm" len="sm"/>
            </a:ln>
          </p:spPr>
        </p:cxnSp>
        <p:cxnSp>
          <p:nvCxnSpPr>
            <p:cNvPr id="7" name="Google Shape;281;p13">
              <a:extLst>
                <a:ext uri="{FF2B5EF4-FFF2-40B4-BE49-F238E27FC236}">
                  <a16:creationId xmlns:a16="http://schemas.microsoft.com/office/drawing/2014/main" id="{42F0FAFB-EAC8-625E-C24A-55EF461EF8F2}"/>
                </a:ext>
              </a:extLst>
            </p:cNvPr>
            <p:cNvCxnSpPr/>
            <p:nvPr/>
          </p:nvCxnSpPr>
          <p:spPr>
            <a:xfrm rot="10800000">
              <a:off x="993034" y="312772"/>
              <a:ext cx="0" cy="516626"/>
            </a:xfrm>
            <a:prstGeom prst="straightConnector1">
              <a:avLst/>
            </a:prstGeom>
            <a:noFill/>
            <a:ln w="82150" cap="flat" cmpd="sng">
              <a:solidFill>
                <a:srgbClr val="7A8590"/>
              </a:solidFill>
              <a:prstDash val="solid"/>
              <a:round/>
              <a:headEnd type="none" w="sm" len="sm"/>
              <a:tailEnd type="none" w="sm" len="sm"/>
            </a:ln>
          </p:spPr>
        </p:cxnSp>
        <p:cxnSp>
          <p:nvCxnSpPr>
            <p:cNvPr id="8" name="Google Shape;282;p13">
              <a:extLst>
                <a:ext uri="{FF2B5EF4-FFF2-40B4-BE49-F238E27FC236}">
                  <a16:creationId xmlns:a16="http://schemas.microsoft.com/office/drawing/2014/main" id="{8E6E0F8A-BB05-B33D-F4B1-407319CCEB5D}"/>
                </a:ext>
              </a:extLst>
            </p:cNvPr>
            <p:cNvCxnSpPr/>
            <p:nvPr/>
          </p:nvCxnSpPr>
          <p:spPr>
            <a:xfrm rot="10800000">
              <a:off x="513366" y="349731"/>
              <a:ext cx="516626" cy="0"/>
            </a:xfrm>
            <a:prstGeom prst="straightConnector1">
              <a:avLst/>
            </a:prstGeom>
            <a:noFill/>
            <a:ln w="82150" cap="flat" cmpd="sng">
              <a:solidFill>
                <a:srgbClr val="8E927A"/>
              </a:solidFill>
              <a:prstDash val="solid"/>
              <a:round/>
              <a:headEnd type="none" w="sm" len="sm"/>
              <a:tailEnd type="none" w="sm" len="sm"/>
            </a:ln>
          </p:spPr>
        </p:cxn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lt">
                                    <p:tmAbs val="10"/>
                                  </p:iterate>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iterate type="lt">
                                    <p:tmAbs val="10"/>
                                  </p:iterate>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10"/>
                                  </p:iterate>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
        <p:cNvGrpSpPr/>
        <p:nvPr/>
      </p:nvGrpSpPr>
      <p:grpSpPr>
        <a:xfrm>
          <a:off x="0" y="0"/>
          <a:ext cx="0" cy="0"/>
          <a:chOff x="0" y="0"/>
          <a:chExt cx="0" cy="0"/>
        </a:xfrm>
      </p:grpSpPr>
      <p:pic>
        <p:nvPicPr>
          <p:cNvPr id="245" name="Google Shape;245;p12"/>
          <p:cNvPicPr preferRelativeResize="0"/>
          <p:nvPr/>
        </p:nvPicPr>
        <p:blipFill>
          <a:blip r:embed="rId3">
            <a:alphaModFix/>
          </a:blip>
          <a:stretch>
            <a:fillRect/>
          </a:stretch>
        </p:blipFill>
        <p:spPr>
          <a:xfrm>
            <a:off x="8441100" y="0"/>
            <a:ext cx="9529250" cy="14328873"/>
          </a:xfrm>
          <a:prstGeom prst="rect">
            <a:avLst/>
          </a:prstGeom>
          <a:noFill/>
          <a:ln>
            <a:noFill/>
          </a:ln>
        </p:spPr>
      </p:pic>
      <p:sp>
        <p:nvSpPr>
          <p:cNvPr id="247" name="Google Shape;247;p12"/>
          <p:cNvSpPr txBox="1"/>
          <p:nvPr/>
        </p:nvSpPr>
        <p:spPr>
          <a:xfrm>
            <a:off x="2486113" y="4081585"/>
            <a:ext cx="9004300" cy="169892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3800" b="1" i="0" u="none" strike="noStrike" cap="none" dirty="0">
                <a:solidFill>
                  <a:schemeClr val="accent6">
                    <a:lumMod val="60000"/>
                    <a:lumOff val="40000"/>
                  </a:schemeClr>
                </a:solidFill>
                <a:effectLst>
                  <a:glow rad="228600">
                    <a:schemeClr val="accent2">
                      <a:satMod val="175000"/>
                      <a:alpha val="40000"/>
                    </a:schemeClr>
                  </a:glow>
                  <a:reflection blurRad="6350" stA="60000" endA="900" endPos="60000" dist="60007" dir="5400000" sy="-100000" algn="bl" rotWithShape="0"/>
                </a:effectLst>
                <a:latin typeface="Inter"/>
                <a:ea typeface="Inter"/>
                <a:cs typeface="Inter"/>
                <a:sym typeface="Inter"/>
              </a:rPr>
              <a:t>API KEY</a:t>
            </a:r>
            <a:endParaRPr sz="2800" dirty="0">
              <a:solidFill>
                <a:schemeClr val="accent6">
                  <a:lumMod val="60000"/>
                  <a:lumOff val="40000"/>
                </a:schemeClr>
              </a:solidFill>
              <a:effectLst>
                <a:glow rad="228600">
                  <a:schemeClr val="accent2">
                    <a:satMod val="175000"/>
                    <a:alpha val="40000"/>
                  </a:schemeClr>
                </a:glow>
                <a:reflection blurRad="6350" stA="60000" endA="900" endPos="60000" dist="60007" dir="5400000" sy="-100000" algn="bl" rotWithShape="0"/>
              </a:effectLst>
            </a:endParaRPr>
          </a:p>
        </p:txBody>
      </p:sp>
      <p:sp>
        <p:nvSpPr>
          <p:cNvPr id="252" name="Google Shape;252;p12"/>
          <p:cNvSpPr txBox="1"/>
          <p:nvPr/>
        </p:nvSpPr>
        <p:spPr>
          <a:xfrm>
            <a:off x="972613" y="428400"/>
            <a:ext cx="1513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Inter"/>
                <a:ea typeface="Inter"/>
                <a:cs typeface="Inter"/>
                <a:sym typeface="Inter"/>
              </a:rPr>
              <a:t>Company Name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8"/>
        <p:cNvGrpSpPr/>
        <p:nvPr/>
      </p:nvGrpSpPr>
      <p:grpSpPr>
        <a:xfrm>
          <a:off x="0" y="0"/>
          <a:ext cx="0" cy="0"/>
          <a:chOff x="0" y="0"/>
          <a:chExt cx="0" cy="0"/>
        </a:xfrm>
      </p:grpSpPr>
      <p:pic>
        <p:nvPicPr>
          <p:cNvPr id="259" name="Google Shape;259;p13"/>
          <p:cNvPicPr preferRelativeResize="0"/>
          <p:nvPr/>
        </p:nvPicPr>
        <p:blipFill>
          <a:blip r:embed="rId3">
            <a:alphaModFix/>
          </a:blip>
          <a:stretch>
            <a:fillRect/>
          </a:stretch>
        </p:blipFill>
        <p:spPr>
          <a:xfrm>
            <a:off x="-7085489" y="3531523"/>
            <a:ext cx="18805647" cy="11358675"/>
          </a:xfrm>
          <a:prstGeom prst="rect">
            <a:avLst/>
          </a:prstGeom>
          <a:noFill/>
          <a:ln>
            <a:noFill/>
          </a:ln>
        </p:spPr>
      </p:pic>
      <p:sp>
        <p:nvSpPr>
          <p:cNvPr id="269" name="Google Shape;269;p13"/>
          <p:cNvSpPr txBox="1"/>
          <p:nvPr/>
        </p:nvSpPr>
        <p:spPr>
          <a:xfrm>
            <a:off x="2317334" y="8333290"/>
            <a:ext cx="8310600" cy="98488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dirty="0">
                <a:ln>
                  <a:solidFill>
                    <a:schemeClr val="tx1"/>
                  </a:solidFill>
                </a:ln>
                <a:solidFill>
                  <a:srgbClr val="FFFFFF"/>
                </a:solidFill>
                <a:effectLst>
                  <a:glow rad="101600">
                    <a:schemeClr val="accent2">
                      <a:satMod val="175000"/>
                      <a:alpha val="40000"/>
                    </a:schemeClr>
                  </a:glow>
                </a:effectLst>
                <a:latin typeface="Inter"/>
                <a:ea typeface="Inter"/>
                <a:sym typeface="Inter"/>
              </a:rPr>
              <a:t>API</a:t>
            </a:r>
            <a:endParaRPr sz="1600" dirty="0">
              <a:ln>
                <a:solidFill>
                  <a:schemeClr val="tx1"/>
                </a:solidFill>
              </a:ln>
              <a:effectLst>
                <a:glow rad="101600">
                  <a:schemeClr val="accent2">
                    <a:satMod val="175000"/>
                    <a:alpha val="40000"/>
                  </a:schemeClr>
                </a:glow>
              </a:effectLst>
            </a:endParaRPr>
          </a:p>
        </p:txBody>
      </p:sp>
      <p:grpSp>
        <p:nvGrpSpPr>
          <p:cNvPr id="276" name="Google Shape;276;p13"/>
          <p:cNvGrpSpPr/>
          <p:nvPr/>
        </p:nvGrpSpPr>
        <p:grpSpPr>
          <a:xfrm>
            <a:off x="4176926" y="8203684"/>
            <a:ext cx="1007074" cy="1007074"/>
            <a:chOff x="0" y="0"/>
            <a:chExt cx="1342765" cy="1342765"/>
          </a:xfrm>
        </p:grpSpPr>
        <p:grpSp>
          <p:nvGrpSpPr>
            <p:cNvPr id="277" name="Google Shape;277;p13"/>
            <p:cNvGrpSpPr/>
            <p:nvPr/>
          </p:nvGrpSpPr>
          <p:grpSpPr>
            <a:xfrm rot="-5400000">
              <a:off x="0" y="0"/>
              <a:ext cx="1342765" cy="1342765"/>
              <a:chOff x="0" y="0"/>
              <a:chExt cx="812800" cy="812800"/>
            </a:xfrm>
          </p:grpSpPr>
          <p:sp>
            <p:nvSpPr>
              <p:cNvPr id="278" name="Google Shape;27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80" name="Google Shape;280;p13"/>
            <p:cNvCxnSpPr/>
            <p:nvPr/>
          </p:nvCxnSpPr>
          <p:spPr>
            <a:xfrm rot="10800000" flipH="1">
              <a:off x="314968" y="364193"/>
              <a:ext cx="669500" cy="669500"/>
            </a:xfrm>
            <a:prstGeom prst="straightConnector1">
              <a:avLst/>
            </a:prstGeom>
            <a:noFill/>
            <a:ln w="82150" cap="flat" cmpd="sng">
              <a:solidFill>
                <a:srgbClr val="7497AC"/>
              </a:solidFill>
              <a:prstDash val="solid"/>
              <a:round/>
              <a:headEnd type="none" w="sm" len="sm"/>
              <a:tailEnd type="none" w="sm" len="sm"/>
            </a:ln>
          </p:spPr>
        </p:cxnSp>
        <p:cxnSp>
          <p:nvCxnSpPr>
            <p:cNvPr id="281" name="Google Shape;281;p13"/>
            <p:cNvCxnSpPr/>
            <p:nvPr/>
          </p:nvCxnSpPr>
          <p:spPr>
            <a:xfrm rot="10800000">
              <a:off x="993034" y="312772"/>
              <a:ext cx="0" cy="516626"/>
            </a:xfrm>
            <a:prstGeom prst="straightConnector1">
              <a:avLst/>
            </a:prstGeom>
            <a:noFill/>
            <a:ln w="82150" cap="flat" cmpd="sng">
              <a:solidFill>
                <a:srgbClr val="7A8590"/>
              </a:solidFill>
              <a:prstDash val="solid"/>
              <a:round/>
              <a:headEnd type="none" w="sm" len="sm"/>
              <a:tailEnd type="none" w="sm" len="sm"/>
            </a:ln>
          </p:spPr>
        </p:cxnSp>
        <p:cxnSp>
          <p:nvCxnSpPr>
            <p:cNvPr id="282" name="Google Shape;282;p13"/>
            <p:cNvCxnSpPr/>
            <p:nvPr/>
          </p:nvCxnSpPr>
          <p:spPr>
            <a:xfrm rot="10800000">
              <a:off x="513366" y="349731"/>
              <a:ext cx="516626" cy="0"/>
            </a:xfrm>
            <a:prstGeom prst="straightConnector1">
              <a:avLst/>
            </a:prstGeom>
            <a:noFill/>
            <a:ln w="82150" cap="flat" cmpd="sng">
              <a:solidFill>
                <a:srgbClr val="8E927A"/>
              </a:solidFill>
              <a:prstDash val="solid"/>
              <a:round/>
              <a:headEnd type="none" w="sm" len="sm"/>
              <a:tailEnd type="none" w="sm" len="sm"/>
            </a:ln>
          </p:spPr>
        </p:cxnSp>
      </p:grpSp>
      <p:sp>
        <p:nvSpPr>
          <p:cNvPr id="2" name="TextBox 1">
            <a:extLst>
              <a:ext uri="{FF2B5EF4-FFF2-40B4-BE49-F238E27FC236}">
                <a16:creationId xmlns:a16="http://schemas.microsoft.com/office/drawing/2014/main" id="{E89879CB-86C8-179B-3DEE-ADFC7924F9CA}"/>
              </a:ext>
            </a:extLst>
          </p:cNvPr>
          <p:cNvSpPr txBox="1"/>
          <p:nvPr/>
        </p:nvSpPr>
        <p:spPr>
          <a:xfrm>
            <a:off x="6472634" y="731702"/>
            <a:ext cx="9638675" cy="3323987"/>
          </a:xfrm>
          <a:prstGeom prst="rect">
            <a:avLst/>
          </a:prstGeom>
          <a:noFill/>
        </p:spPr>
        <p:txBody>
          <a:bodyPr wrap="square" rtlCol="0">
            <a:spAutoFit/>
          </a:bodyPr>
          <a:lstStyle/>
          <a:p>
            <a:pPr algn="just"/>
            <a:r>
              <a:rPr lang="en-IN" sz="3000" dirty="0">
                <a:solidFill>
                  <a:schemeClr val="bg1"/>
                </a:solidFill>
                <a:latin typeface="Rockwell" panose="02060603020205020403" pitchFamily="18" charset="0"/>
              </a:rPr>
              <a:t>What is API?? API is short for Application Programming Interface. It is a set of rules and protocols that defines the methods and data formats that different applications can use to request and exchange data. In short API acts as a 3</a:t>
            </a:r>
            <a:r>
              <a:rPr lang="en-IN" sz="3000" baseline="30000" dirty="0">
                <a:solidFill>
                  <a:schemeClr val="bg1"/>
                </a:solidFill>
                <a:latin typeface="Rockwell" panose="02060603020205020403" pitchFamily="18" charset="0"/>
              </a:rPr>
              <a:t>rd</a:t>
            </a:r>
            <a:r>
              <a:rPr lang="en-IN" sz="3000" dirty="0">
                <a:solidFill>
                  <a:schemeClr val="bg1"/>
                </a:solidFill>
                <a:latin typeface="Rockwell" panose="02060603020205020403" pitchFamily="18" charset="0"/>
              </a:rPr>
              <a:t> party broker that forms the middle man between two or more softwares.</a:t>
            </a:r>
          </a:p>
        </p:txBody>
      </p:sp>
      <p:pic>
        <p:nvPicPr>
          <p:cNvPr id="4" name="Picture 3">
            <a:extLst>
              <a:ext uri="{FF2B5EF4-FFF2-40B4-BE49-F238E27FC236}">
                <a16:creationId xmlns:a16="http://schemas.microsoft.com/office/drawing/2014/main" id="{41392038-DB71-BCA1-FFF3-2D9342F98C8D}"/>
              </a:ext>
            </a:extLst>
          </p:cNvPr>
          <p:cNvPicPr>
            <a:picLocks noChangeAspect="1"/>
          </p:cNvPicPr>
          <p:nvPr/>
        </p:nvPicPr>
        <p:blipFill>
          <a:blip r:embed="rId4"/>
          <a:stretch>
            <a:fillRect/>
          </a:stretch>
        </p:blipFill>
        <p:spPr>
          <a:xfrm>
            <a:off x="7599378" y="4579856"/>
            <a:ext cx="10133986" cy="538368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a:extLst>
            <a:ext uri="{FF2B5EF4-FFF2-40B4-BE49-F238E27FC236}">
              <a16:creationId xmlns:a16="http://schemas.microsoft.com/office/drawing/2014/main" id="{179471F9-7F16-EDE5-212B-8D9B64CE6F5D}"/>
            </a:ext>
          </a:extLst>
        </p:cNvPr>
        <p:cNvGrpSpPr/>
        <p:nvPr/>
      </p:nvGrpSpPr>
      <p:grpSpPr>
        <a:xfrm>
          <a:off x="0" y="0"/>
          <a:ext cx="0" cy="0"/>
          <a:chOff x="0" y="0"/>
          <a:chExt cx="0" cy="0"/>
        </a:xfrm>
      </p:grpSpPr>
      <p:pic>
        <p:nvPicPr>
          <p:cNvPr id="402" name="Google Shape;402;p18">
            <a:extLst>
              <a:ext uri="{FF2B5EF4-FFF2-40B4-BE49-F238E27FC236}">
                <a16:creationId xmlns:a16="http://schemas.microsoft.com/office/drawing/2014/main" id="{8DACD91A-A311-F9EB-5B2C-F11DEFE3BBB5}"/>
              </a:ext>
            </a:extLst>
          </p:cNvPr>
          <p:cNvPicPr preferRelativeResize="0"/>
          <p:nvPr/>
        </p:nvPicPr>
        <p:blipFill>
          <a:blip r:embed="rId3">
            <a:alphaModFix/>
          </a:blip>
          <a:stretch>
            <a:fillRect/>
          </a:stretch>
        </p:blipFill>
        <p:spPr>
          <a:xfrm>
            <a:off x="-5305718" y="-371150"/>
            <a:ext cx="28899436" cy="12234300"/>
          </a:xfrm>
          <a:prstGeom prst="rect">
            <a:avLst/>
          </a:prstGeom>
          <a:noFill/>
          <a:ln>
            <a:noFill/>
          </a:ln>
        </p:spPr>
      </p:pic>
      <p:pic>
        <p:nvPicPr>
          <p:cNvPr id="2" name="Picture 1">
            <a:extLst>
              <a:ext uri="{FF2B5EF4-FFF2-40B4-BE49-F238E27FC236}">
                <a16:creationId xmlns:a16="http://schemas.microsoft.com/office/drawing/2014/main" id="{052A498E-AF12-DE41-E792-0607A9692E28}"/>
              </a:ext>
            </a:extLst>
          </p:cNvPr>
          <p:cNvPicPr>
            <a:picLocks noChangeAspect="1"/>
          </p:cNvPicPr>
          <p:nvPr/>
        </p:nvPicPr>
        <p:blipFill>
          <a:blip r:embed="rId4"/>
          <a:stretch>
            <a:fillRect/>
          </a:stretch>
        </p:blipFill>
        <p:spPr>
          <a:xfrm>
            <a:off x="3701079" y="119027"/>
            <a:ext cx="10746441" cy="5709047"/>
          </a:xfrm>
          <a:prstGeom prst="rect">
            <a:avLst/>
          </a:prstGeom>
        </p:spPr>
      </p:pic>
    </p:spTree>
    <p:extLst>
      <p:ext uri="{BB962C8B-B14F-4D97-AF65-F5344CB8AC3E}">
        <p14:creationId xmlns:p14="http://schemas.microsoft.com/office/powerpoint/2010/main" val="61969364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8">
          <a:extLst>
            <a:ext uri="{FF2B5EF4-FFF2-40B4-BE49-F238E27FC236}">
              <a16:creationId xmlns:a16="http://schemas.microsoft.com/office/drawing/2014/main" id="{1FCC565C-9434-DD72-287B-FBEBE63D271B}"/>
            </a:ext>
          </a:extLst>
        </p:cNvPr>
        <p:cNvGrpSpPr/>
        <p:nvPr/>
      </p:nvGrpSpPr>
      <p:grpSpPr>
        <a:xfrm>
          <a:off x="0" y="0"/>
          <a:ext cx="0" cy="0"/>
          <a:chOff x="0" y="0"/>
          <a:chExt cx="0" cy="0"/>
        </a:xfrm>
      </p:grpSpPr>
      <p:pic>
        <p:nvPicPr>
          <p:cNvPr id="259" name="Google Shape;259;p13">
            <a:extLst>
              <a:ext uri="{FF2B5EF4-FFF2-40B4-BE49-F238E27FC236}">
                <a16:creationId xmlns:a16="http://schemas.microsoft.com/office/drawing/2014/main" id="{DAF7A3F0-2F2D-5DD2-3AAE-108932018AAB}"/>
              </a:ext>
            </a:extLst>
          </p:cNvPr>
          <p:cNvPicPr preferRelativeResize="0"/>
          <p:nvPr/>
        </p:nvPicPr>
        <p:blipFill>
          <a:blip r:embed="rId3">
            <a:alphaModFix/>
          </a:blip>
          <a:stretch>
            <a:fillRect/>
          </a:stretch>
        </p:blipFill>
        <p:spPr>
          <a:xfrm>
            <a:off x="5060645" y="3712604"/>
            <a:ext cx="18805647" cy="11358675"/>
          </a:xfrm>
          <a:prstGeom prst="rect">
            <a:avLst/>
          </a:prstGeom>
          <a:noFill/>
          <a:ln>
            <a:noFill/>
          </a:ln>
        </p:spPr>
      </p:pic>
      <p:sp>
        <p:nvSpPr>
          <p:cNvPr id="269" name="Google Shape;269;p13">
            <a:extLst>
              <a:ext uri="{FF2B5EF4-FFF2-40B4-BE49-F238E27FC236}">
                <a16:creationId xmlns:a16="http://schemas.microsoft.com/office/drawing/2014/main" id="{31E5FCE6-4738-5F4D-FD8E-FE10AF7C26E8}"/>
              </a:ext>
            </a:extLst>
          </p:cNvPr>
          <p:cNvSpPr txBox="1"/>
          <p:nvPr/>
        </p:nvSpPr>
        <p:spPr>
          <a:xfrm>
            <a:off x="11788306" y="7927765"/>
            <a:ext cx="8310600" cy="98488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000" b="1" dirty="0">
                <a:ln>
                  <a:solidFill>
                    <a:schemeClr val="tx1"/>
                  </a:solidFill>
                </a:ln>
                <a:solidFill>
                  <a:srgbClr val="FFFFFF"/>
                </a:solidFill>
                <a:effectLst>
                  <a:glow rad="101600">
                    <a:schemeClr val="accent2">
                      <a:satMod val="175000"/>
                      <a:alpha val="40000"/>
                    </a:schemeClr>
                  </a:glow>
                </a:effectLst>
                <a:latin typeface="Inter"/>
                <a:ea typeface="Inter"/>
                <a:sym typeface="Inter"/>
              </a:rPr>
              <a:t>API KEY</a:t>
            </a:r>
            <a:endParaRPr sz="1600" dirty="0">
              <a:ln>
                <a:solidFill>
                  <a:schemeClr val="tx1"/>
                </a:solidFill>
              </a:ln>
              <a:effectLst>
                <a:glow rad="101600">
                  <a:schemeClr val="accent2">
                    <a:satMod val="175000"/>
                    <a:alpha val="40000"/>
                  </a:schemeClr>
                </a:glow>
              </a:effectLst>
            </a:endParaRPr>
          </a:p>
        </p:txBody>
      </p:sp>
      <p:grpSp>
        <p:nvGrpSpPr>
          <p:cNvPr id="276" name="Google Shape;276;p13">
            <a:extLst>
              <a:ext uri="{FF2B5EF4-FFF2-40B4-BE49-F238E27FC236}">
                <a16:creationId xmlns:a16="http://schemas.microsoft.com/office/drawing/2014/main" id="{D12DD8EE-107C-15FE-E8FF-467634995F59}"/>
              </a:ext>
            </a:extLst>
          </p:cNvPr>
          <p:cNvGrpSpPr/>
          <p:nvPr/>
        </p:nvGrpSpPr>
        <p:grpSpPr>
          <a:xfrm rot="15620907">
            <a:off x="10132617" y="7835602"/>
            <a:ext cx="1007074" cy="1007074"/>
            <a:chOff x="0" y="0"/>
            <a:chExt cx="1342765" cy="1342765"/>
          </a:xfrm>
        </p:grpSpPr>
        <p:grpSp>
          <p:nvGrpSpPr>
            <p:cNvPr id="277" name="Google Shape;277;p13">
              <a:extLst>
                <a:ext uri="{FF2B5EF4-FFF2-40B4-BE49-F238E27FC236}">
                  <a16:creationId xmlns:a16="http://schemas.microsoft.com/office/drawing/2014/main" id="{73D562CC-9D65-54DD-9822-35B6F07ECC04}"/>
                </a:ext>
              </a:extLst>
            </p:cNvPr>
            <p:cNvGrpSpPr/>
            <p:nvPr/>
          </p:nvGrpSpPr>
          <p:grpSpPr>
            <a:xfrm rot="-5400000">
              <a:off x="0" y="0"/>
              <a:ext cx="1342765" cy="1342765"/>
              <a:chOff x="0" y="0"/>
              <a:chExt cx="812800" cy="812800"/>
            </a:xfrm>
          </p:grpSpPr>
          <p:sp>
            <p:nvSpPr>
              <p:cNvPr id="278" name="Google Shape;278;p13">
                <a:extLst>
                  <a:ext uri="{FF2B5EF4-FFF2-40B4-BE49-F238E27FC236}">
                    <a16:creationId xmlns:a16="http://schemas.microsoft.com/office/drawing/2014/main" id="{06DA3F25-1F99-0D45-BDD4-1FBC4046B65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a:extLst>
                  <a:ext uri="{FF2B5EF4-FFF2-40B4-BE49-F238E27FC236}">
                    <a16:creationId xmlns:a16="http://schemas.microsoft.com/office/drawing/2014/main" id="{5B04DB1B-A852-DC43-4B79-E5B41F5D19E4}"/>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80" name="Google Shape;280;p13">
              <a:extLst>
                <a:ext uri="{FF2B5EF4-FFF2-40B4-BE49-F238E27FC236}">
                  <a16:creationId xmlns:a16="http://schemas.microsoft.com/office/drawing/2014/main" id="{1A39064A-5743-4DE5-EBD1-6EA470994FBD}"/>
                </a:ext>
              </a:extLst>
            </p:cNvPr>
            <p:cNvCxnSpPr/>
            <p:nvPr/>
          </p:nvCxnSpPr>
          <p:spPr>
            <a:xfrm rot="10800000" flipH="1">
              <a:off x="314968" y="364193"/>
              <a:ext cx="669500" cy="669500"/>
            </a:xfrm>
            <a:prstGeom prst="straightConnector1">
              <a:avLst/>
            </a:prstGeom>
            <a:noFill/>
            <a:ln w="82150" cap="flat" cmpd="sng">
              <a:solidFill>
                <a:srgbClr val="7497AC"/>
              </a:solidFill>
              <a:prstDash val="solid"/>
              <a:round/>
              <a:headEnd type="none" w="sm" len="sm"/>
              <a:tailEnd type="none" w="sm" len="sm"/>
            </a:ln>
          </p:spPr>
        </p:cxnSp>
        <p:cxnSp>
          <p:nvCxnSpPr>
            <p:cNvPr id="281" name="Google Shape;281;p13">
              <a:extLst>
                <a:ext uri="{FF2B5EF4-FFF2-40B4-BE49-F238E27FC236}">
                  <a16:creationId xmlns:a16="http://schemas.microsoft.com/office/drawing/2014/main" id="{810012A0-320A-BC9B-21AE-E1377E2BCBD3}"/>
                </a:ext>
              </a:extLst>
            </p:cNvPr>
            <p:cNvCxnSpPr/>
            <p:nvPr/>
          </p:nvCxnSpPr>
          <p:spPr>
            <a:xfrm rot="10800000">
              <a:off x="993034" y="312772"/>
              <a:ext cx="0" cy="516626"/>
            </a:xfrm>
            <a:prstGeom prst="straightConnector1">
              <a:avLst/>
            </a:prstGeom>
            <a:noFill/>
            <a:ln w="82150" cap="flat" cmpd="sng">
              <a:solidFill>
                <a:srgbClr val="7A8590"/>
              </a:solidFill>
              <a:prstDash val="solid"/>
              <a:round/>
              <a:headEnd type="none" w="sm" len="sm"/>
              <a:tailEnd type="none" w="sm" len="sm"/>
            </a:ln>
          </p:spPr>
        </p:cxnSp>
        <p:cxnSp>
          <p:nvCxnSpPr>
            <p:cNvPr id="282" name="Google Shape;282;p13">
              <a:extLst>
                <a:ext uri="{FF2B5EF4-FFF2-40B4-BE49-F238E27FC236}">
                  <a16:creationId xmlns:a16="http://schemas.microsoft.com/office/drawing/2014/main" id="{BD05F4A6-1D74-A083-41AB-B26806F45904}"/>
                </a:ext>
              </a:extLst>
            </p:cNvPr>
            <p:cNvCxnSpPr/>
            <p:nvPr/>
          </p:nvCxnSpPr>
          <p:spPr>
            <a:xfrm rot="10800000">
              <a:off x="513366" y="349731"/>
              <a:ext cx="516626" cy="0"/>
            </a:xfrm>
            <a:prstGeom prst="straightConnector1">
              <a:avLst/>
            </a:prstGeom>
            <a:noFill/>
            <a:ln w="82150" cap="flat" cmpd="sng">
              <a:solidFill>
                <a:srgbClr val="8E927A"/>
              </a:solidFill>
              <a:prstDash val="solid"/>
              <a:round/>
              <a:headEnd type="none" w="sm" len="sm"/>
              <a:tailEnd type="none" w="sm" len="sm"/>
            </a:ln>
          </p:spPr>
        </p:cxnSp>
      </p:grpSp>
      <p:sp>
        <p:nvSpPr>
          <p:cNvPr id="2" name="TextBox 1">
            <a:extLst>
              <a:ext uri="{FF2B5EF4-FFF2-40B4-BE49-F238E27FC236}">
                <a16:creationId xmlns:a16="http://schemas.microsoft.com/office/drawing/2014/main" id="{346A4B4E-AA02-5DE2-0032-AE7E2E90C4BC}"/>
              </a:ext>
            </a:extLst>
          </p:cNvPr>
          <p:cNvSpPr txBox="1"/>
          <p:nvPr/>
        </p:nvSpPr>
        <p:spPr>
          <a:xfrm>
            <a:off x="1744639" y="1486934"/>
            <a:ext cx="9638675" cy="2862322"/>
          </a:xfrm>
          <a:prstGeom prst="rect">
            <a:avLst/>
          </a:prstGeom>
          <a:noFill/>
        </p:spPr>
        <p:txBody>
          <a:bodyPr wrap="square" rtlCol="0">
            <a:spAutoFit/>
          </a:bodyPr>
          <a:lstStyle/>
          <a:p>
            <a:r>
              <a:rPr lang="en-IN" sz="3000" dirty="0">
                <a:solidFill>
                  <a:schemeClr val="bg1"/>
                </a:solidFill>
                <a:latin typeface="Rockwell" panose="02060603020205020403" pitchFamily="18" charset="0"/>
              </a:rPr>
              <a:t>An API Key is a unique identifier used to that corresponds to a certain program application. The API key is like a password that allows you to use the API. It’s purpose is to identify the applications that are being integrated and authenticate its request as coming from you as a user. </a:t>
            </a:r>
          </a:p>
        </p:txBody>
      </p:sp>
      <p:pic>
        <p:nvPicPr>
          <p:cNvPr id="4" name="Picture 3">
            <a:extLst>
              <a:ext uri="{FF2B5EF4-FFF2-40B4-BE49-F238E27FC236}">
                <a16:creationId xmlns:a16="http://schemas.microsoft.com/office/drawing/2014/main" id="{84F23F84-6485-5D91-CCE5-F8F58ED1EB65}"/>
              </a:ext>
            </a:extLst>
          </p:cNvPr>
          <p:cNvPicPr>
            <a:picLocks noChangeAspect="1"/>
          </p:cNvPicPr>
          <p:nvPr/>
        </p:nvPicPr>
        <p:blipFill>
          <a:blip r:embed="rId4"/>
          <a:stretch>
            <a:fillRect/>
          </a:stretch>
        </p:blipFill>
        <p:spPr>
          <a:xfrm>
            <a:off x="1158036" y="5051268"/>
            <a:ext cx="8769880" cy="4658999"/>
          </a:xfrm>
          <a:prstGeom prst="rect">
            <a:avLst/>
          </a:prstGeom>
        </p:spPr>
      </p:pic>
    </p:spTree>
    <p:extLst>
      <p:ext uri="{BB962C8B-B14F-4D97-AF65-F5344CB8AC3E}">
        <p14:creationId xmlns:p14="http://schemas.microsoft.com/office/powerpoint/2010/main" val="3450262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 Minimal">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1290</Words>
  <Application>Microsoft Office PowerPoint</Application>
  <PresentationFormat>Custom</PresentationFormat>
  <Paragraphs>117</Paragraphs>
  <Slides>26</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Engravers MT</vt:lpstr>
      <vt:lpstr>Courier New</vt:lpstr>
      <vt:lpstr>Rockwell</vt:lpstr>
      <vt:lpstr>Wingdings</vt:lpstr>
      <vt:lpstr>Arial</vt:lpstr>
      <vt:lpstr>Inter</vt:lpstr>
      <vt:lpstr>Calibri</vt:lpstr>
      <vt:lpstr>Gradient Minimal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ROCKZ 0551</cp:lastModifiedBy>
  <cp:revision>27</cp:revision>
  <dcterms:modified xsi:type="dcterms:W3CDTF">2025-04-14T19:19:56Z</dcterms:modified>
</cp:coreProperties>
</file>